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9" r:id="rId3"/>
    <p:sldId id="257" r:id="rId4"/>
    <p:sldId id="264" r:id="rId5"/>
    <p:sldId id="258" r:id="rId6"/>
    <p:sldId id="259" r:id="rId7"/>
    <p:sldId id="262" r:id="rId8"/>
    <p:sldId id="270" r:id="rId9"/>
    <p:sldId id="274" r:id="rId10"/>
    <p:sldId id="276" r:id="rId11"/>
    <p:sldId id="272" r:id="rId12"/>
    <p:sldId id="263" r:id="rId13"/>
    <p:sldId id="273" r:id="rId14"/>
    <p:sldId id="261" r:id="rId15"/>
    <p:sldId id="268" r:id="rId16"/>
    <p:sldId id="266" r:id="rId17"/>
    <p:sldId id="275" r:id="rId18"/>
    <p:sldId id="271" r:id="rId19"/>
    <p:sldId id="265" r:id="rId20"/>
  </p:sldIdLst>
  <p:sldSz cx="9144000" cy="6858000" type="screen4x3"/>
  <p:notesSz cx="6794500" cy="9931400"/>
  <p:embeddedFontLst>
    <p:embeddedFont>
      <p:font typeface="Microsoft YaHei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  <p:embeddedFont>
      <p:font typeface="Swis721 BT" panose="020B0504020202020204"/>
      <p:regular r:id="rId33"/>
      <p:bold r:id="rId34"/>
      <p:italic r:id="rId35"/>
      <p:boldItalic r:id="rId36"/>
    </p:embeddedFont>
    <p:embeddedFont>
      <p:font typeface="Swis721 Lt BT" panose="020B0403020202020204"/>
      <p:regular r:id="rId37"/>
      <p: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Pearce" initials="JP" lastIdx="17" clrIdx="0">
    <p:extLst>
      <p:ext uri="{19B8F6BF-5375-455C-9EA6-DF929625EA0E}">
        <p15:presenceInfo xmlns:p15="http://schemas.microsoft.com/office/powerpoint/2012/main" userId="Jamie Pearce" providerId="None"/>
      </p:ext>
    </p:extLst>
  </p:cmAuthor>
  <p:cmAuthor id="2" name="Ian Hodgson" initials="IH" lastIdx="1" clrIdx="1">
    <p:extLst>
      <p:ext uri="{19B8F6BF-5375-455C-9EA6-DF929625EA0E}">
        <p15:presenceInfo xmlns:p15="http://schemas.microsoft.com/office/powerpoint/2012/main" userId="Ian Hodg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67925" autoAdjust="0"/>
  </p:normalViewPr>
  <p:slideViewPr>
    <p:cSldViewPr snapToGrid="0">
      <p:cViewPr varScale="1">
        <p:scale>
          <a:sx n="66" d="100"/>
          <a:sy n="66" d="100"/>
        </p:scale>
        <p:origin x="112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8208" cy="4961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CC"/>
              </a:solidFill>
              <a:uFillTx/>
              <a:latin typeface="Swis721 Lt BT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45938" y="0"/>
            <a:ext cx="2948208" cy="4961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CC"/>
              </a:solidFill>
              <a:uFillTx/>
              <a:latin typeface="Swis721 Lt BT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434834"/>
            <a:ext cx="2948208" cy="4961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CC"/>
              </a:solidFill>
              <a:uFillTx/>
              <a:latin typeface="Swis721 Lt BT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45938" y="9434834"/>
            <a:ext cx="2948208" cy="4961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EF59DE-275A-4C66-9ED5-4A4F92D9E7F3}" type="slidenum">
              <a:t>‹#›</a:t>
            </a:fld>
            <a:endParaRPr lang="en-GB" sz="1400" b="0" i="0" u="none" strike="noStrike" kern="1200" cap="none" spc="0" baseline="0">
              <a:solidFill>
                <a:srgbClr val="0000CC"/>
              </a:solidFill>
              <a:uFillTx/>
              <a:latin typeface="Swis721 Lt BT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43625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794504" cy="99313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CC"/>
              </a:solidFill>
              <a:uFillTx/>
              <a:latin typeface="Swis721 Lt BT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-356" y="0"/>
            <a:ext cx="2944285" cy="4969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3848435" y="0"/>
            <a:ext cx="2944285" cy="4969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/>
          <p:cNvSpPr txBox="1">
            <a:spLocks noGrp="1"/>
          </p:cNvSpPr>
          <p:nvPr>
            <p:ph type="body" sz="quarter" idx="3"/>
          </p:nvPr>
        </p:nvSpPr>
        <p:spPr>
          <a:xfrm>
            <a:off x="679454" y="4717417"/>
            <a:ext cx="5435595" cy="44695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GB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-356" y="9432877"/>
            <a:ext cx="2944285" cy="4969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3848435" y="9432877"/>
            <a:ext cx="2944285" cy="4969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A72961AD-6513-48DD-948B-46A3D54F8E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9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en-GB" sz="1200" b="0" i="0" u="none" strike="noStrike" kern="1200" cap="none" spc="0" baseline="0">
        <a:solidFill>
          <a:srgbClr val="000000"/>
        </a:solidFill>
        <a:uFillTx/>
        <a:latin typeface="Calibri" pitchFamily="34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9" y="283899"/>
            <a:ext cx="3782897" cy="374857"/>
          </a:xfrm>
          <a:prstGeom prst="rect">
            <a:avLst/>
          </a:prstGeom>
        </p:spPr>
      </p:pic>
      <p:sp>
        <p:nvSpPr>
          <p:cNvPr id="3" name="Straight Connector 7"/>
          <p:cNvSpPr/>
          <p:nvPr userDrawn="1"/>
        </p:nvSpPr>
        <p:spPr>
          <a:xfrm>
            <a:off x="1" y="4013283"/>
            <a:ext cx="800423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236" cap="sq">
            <a:solidFill>
              <a:srgbClr val="2A3783"/>
            </a:solidFill>
            <a:prstDash val="solid"/>
            <a:miter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CC"/>
              </a:solidFill>
              <a:uFillTx/>
              <a:latin typeface="Swis721 Lt BT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1869990"/>
            <a:ext cx="7327900" cy="16228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76275" y="5033933"/>
            <a:ext cx="7327900" cy="3206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GB" dirty="0"/>
              <a:t>Presenter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6275" y="5354595"/>
            <a:ext cx="7327900" cy="4283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Email address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3492843"/>
            <a:ext cx="7327900" cy="4298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7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  <a:prstGeom prst="rect">
            <a:avLst/>
          </a:prstGeom>
        </p:spPr>
        <p:txBody>
          <a:bodyPr anchor="b"/>
          <a:lstStyle>
            <a:lvl1pPr>
              <a:defRPr lang="en-US" sz="3200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887792" y="987425"/>
            <a:ext cx="4629149" cy="48736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28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60100" y="362069"/>
            <a:ext cx="8326343" cy="719641"/>
          </a:xfrm>
          <a:prstGeom prst="rect">
            <a:avLst/>
          </a:prstGeom>
        </p:spPr>
        <p:txBody>
          <a:bodyPr/>
          <a:lstStyle>
            <a:lvl1pPr>
              <a:defRPr lang="en-US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1" y="1081708"/>
            <a:ext cx="8229243" cy="536764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000"/>
            </a:lvl2pPr>
            <a:lvl3pPr marL="1143000" lvl="2">
              <a:defRPr sz="1800"/>
            </a:lvl3pPr>
            <a:lvl4pPr marL="1600200" lvl="3">
              <a:defRPr sz="1600"/>
            </a:lvl4pPr>
            <a:lvl5pPr marL="2057400" lvl="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63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1604966"/>
            <a:ext cx="2057400" cy="3976689"/>
          </a:xfrm>
          <a:prstGeom prst="rect">
            <a:avLst/>
          </a:prstGeom>
        </p:spPr>
        <p:txBody>
          <a:bodyPr vert="eaVert"/>
          <a:lstStyle>
            <a:lvl1pPr>
              <a:defRPr lang="en-US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1" y="1604966"/>
            <a:ext cx="6019796" cy="3976689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000"/>
            </a:lvl2pPr>
            <a:lvl3pPr marL="1143000" lvl="2">
              <a:defRPr sz="1800"/>
            </a:lvl3pPr>
            <a:lvl4pPr marL="1600200" lvl="3">
              <a:defRPr sz="1600"/>
            </a:lvl4pPr>
            <a:lvl5pPr marL="2057400" lvl="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0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60100" y="213236"/>
            <a:ext cx="8326343" cy="719641"/>
          </a:xfrm>
          <a:prstGeom prst="rect">
            <a:avLst/>
          </a:prstGeom>
        </p:spPr>
        <p:txBody>
          <a:bodyPr/>
          <a:lstStyle>
            <a:lvl1pPr>
              <a:defRPr lang="en-US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1" y="1081708"/>
            <a:ext cx="8229243" cy="536764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000"/>
            </a:lvl2pPr>
            <a:lvl3pPr marL="1143000" lvl="2">
              <a:defRPr sz="1800"/>
            </a:lvl3pPr>
            <a:lvl4pPr marL="1600200" lvl="3">
              <a:defRPr sz="1600"/>
            </a:lvl4pPr>
            <a:lvl5pPr marL="2057400" lvl="4">
              <a:defRPr sz="1400"/>
            </a:lvl5pPr>
            <a:lvl6pPr marL="2514600" lvl="5">
              <a:defRPr lang="en-GB"/>
            </a:lvl6pPr>
            <a:lvl7pPr marL="2971800" lvl="6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2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23885" y="1709737"/>
            <a:ext cx="7886700" cy="2852735"/>
          </a:xfrm>
          <a:prstGeom prst="rect">
            <a:avLst/>
          </a:prstGeom>
        </p:spPr>
        <p:txBody>
          <a:bodyPr anchor="b"/>
          <a:lstStyle>
            <a:lvl1pPr>
              <a:defRPr lang="en-US" sz="3600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623886" y="4589465"/>
            <a:ext cx="3890965" cy="150018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959AC1"/>
                </a:solidFill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10"/>
          </p:nvPr>
        </p:nvSpPr>
        <p:spPr>
          <a:xfrm>
            <a:off x="4619621" y="4589465"/>
            <a:ext cx="3890965" cy="150018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959AC1"/>
                </a:solidFill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03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60100" y="362069"/>
            <a:ext cx="8326343" cy="719641"/>
          </a:xfrm>
          <a:prstGeom prst="rect">
            <a:avLst/>
          </a:prstGeom>
        </p:spPr>
        <p:txBody>
          <a:bodyPr/>
          <a:lstStyle>
            <a:lvl1pPr>
              <a:defRPr lang="en-US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1" y="1604966"/>
            <a:ext cx="4038603" cy="397668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000"/>
            </a:lvl2pPr>
            <a:lvl3pPr marL="1143000" lvl="2">
              <a:defRPr sz="1800"/>
            </a:lvl3pPr>
            <a:lvl4pPr marL="1600200" lvl="3">
              <a:defRPr sz="1600"/>
            </a:lvl4pPr>
            <a:lvl5pPr marL="2057400" lvl="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4966"/>
            <a:ext cx="4038603" cy="397668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000"/>
            </a:lvl2pPr>
            <a:lvl3pPr marL="1143000" lvl="2">
              <a:defRPr sz="1800"/>
            </a:lvl3pPr>
            <a:lvl4pPr marL="1600200" lvl="3">
              <a:defRPr sz="1600"/>
            </a:lvl4pPr>
            <a:lvl5pPr marL="2057400" lvl="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02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9144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1999" algn="l"/>
                <a:tab pos="5486399" algn="l"/>
                <a:tab pos="6400799" algn="l"/>
                <a:tab pos="7315199" algn="l"/>
                <a:tab pos="8229600" algn="l"/>
                <a:tab pos="9144000" algn="l"/>
                <a:tab pos="10058400" algn="l"/>
              </a:tabLst>
              <a:defRPr b="0" baseline="0">
                <a:latin typeface="Swis721 Lt BT" panose="020B0403020202020204" pitchFamily="34" charset="0"/>
              </a:defRPr>
            </a:lvl1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1999" algn="l"/>
                <a:tab pos="5486399" algn="l"/>
                <a:tab pos="6400799" algn="l"/>
                <a:tab pos="7315199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7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30241" y="365131"/>
            <a:ext cx="7886700" cy="1325559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30241" y="2505073"/>
            <a:ext cx="3868734" cy="368458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000"/>
            </a:lvl2pPr>
            <a:lvl3pPr marL="1143000" lvl="2">
              <a:defRPr sz="1800"/>
            </a:lvl3pPr>
            <a:lvl4pPr marL="1600200" lvl="3">
              <a:defRPr sz="1600"/>
            </a:lvl4pPr>
            <a:lvl5pPr marL="2057400" lvl="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29150" y="1681160"/>
            <a:ext cx="3887791" cy="82391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29150" y="2505073"/>
            <a:ext cx="3887791" cy="368458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000"/>
            </a:lvl2pPr>
            <a:lvl3pPr marL="1143000" lvl="2">
              <a:defRPr sz="1800"/>
            </a:lvl3pPr>
            <a:lvl4pPr marL="1600200" lvl="3">
              <a:defRPr sz="1600"/>
            </a:lvl4pPr>
            <a:lvl5pPr marL="2057400" lvl="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289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60100" y="362069"/>
            <a:ext cx="8326343" cy="719641"/>
          </a:xfrm>
          <a:prstGeom prst="rect">
            <a:avLst/>
          </a:prstGeom>
        </p:spPr>
        <p:txBody>
          <a:bodyPr/>
          <a:lstStyle>
            <a:lvl1pPr>
              <a:defRPr lang="en-US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9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59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  <a:prstGeom prst="rect">
            <a:avLst/>
          </a:prstGeom>
        </p:spPr>
        <p:txBody>
          <a:bodyPr anchor="b"/>
          <a:lstStyle>
            <a:lvl1pPr>
              <a:defRPr lang="en-US" sz="3200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87792" y="987425"/>
            <a:ext cx="4629149" cy="48736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800"/>
            </a:lvl2pPr>
            <a:lvl3pPr marL="1143000" lvl="2">
              <a:defRPr sz="2400"/>
            </a:lvl3pPr>
            <a:lvl4pPr marL="1600200" lvl="3">
              <a:defRPr sz="2000"/>
            </a:lvl4pPr>
            <a:lvl5pPr marL="2057400" lvl="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47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ptaBkgrnd_pwr_pnt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>
          <a:xfrm>
            <a:off x="5818172" y="0"/>
            <a:ext cx="3325827" cy="734630"/>
          </a:xfrm>
          <a:prstGeom prst="rect">
            <a:avLst/>
          </a:prstGeom>
        </p:spPr>
      </p:pic>
      <p:sp>
        <p:nvSpPr>
          <p:cNvPr id="4" name="Freeform 7"/>
          <p:cNvSpPr/>
          <p:nvPr/>
        </p:nvSpPr>
        <p:spPr>
          <a:xfrm>
            <a:off x="0" y="6617888"/>
            <a:ext cx="9144000" cy="2401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2A3783"/>
          </a:solidFill>
          <a:ln cap="flat">
            <a:noFill/>
            <a:prstDash val="solid"/>
          </a:ln>
        </p:spPr>
        <p:txBody>
          <a:bodyPr vert="horz" wrap="square" lIns="90004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0" i="0" u="none" strike="noStrike" kern="0" cap="none" spc="0" baseline="0">
                <a:solidFill>
                  <a:srgbClr val="FFFFFF"/>
                </a:solidFill>
                <a:uFillTx/>
                <a:latin typeface="Swis721 Lt BT" pitchFamily="34"/>
              </a:defRPr>
            </a:pPr>
            <a:endParaRPr lang="en-GB" sz="900" b="0" i="0" u="none" strike="noStrike" kern="1200" cap="none" spc="0" baseline="0" dirty="0">
              <a:solidFill>
                <a:schemeClr val="bg1"/>
              </a:solidFill>
              <a:uFillTx/>
              <a:latin typeface="Swis721 Lt BT" pitchFamily="34"/>
              <a:ea typeface="Microsoft YaHei" pitchFamily="2"/>
              <a:cs typeface="Mangal" pitchFamily="2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894371" y="6603541"/>
            <a:ext cx="317342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COMMERCIAL IN CONFIDENCE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0" y="6654251"/>
            <a:ext cx="1578140" cy="1563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marL="0" marR="0" lvl="0" indent="0" algn="l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en-GB" sz="2800" b="0" i="0" u="none" strike="noStrike" kern="1200" cap="none" spc="0" baseline="0">
          <a:solidFill>
            <a:srgbClr val="2A3783"/>
          </a:solidFill>
          <a:uFillTx/>
          <a:latin typeface="Swis721 BT" pitchFamily="34"/>
          <a:ea typeface="Microsoft YaHei" pitchFamily="2"/>
          <a:cs typeface="Mangal" pitchFamily="2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450"/>
        </a:spcBef>
        <a:spcAft>
          <a:spcPts val="0"/>
        </a:spcAft>
        <a:buSzPct val="100000"/>
        <a:buFont typeface="Wingdings" panose="05000000000000000000" pitchFamily="2" charset="2"/>
        <a:buChar char="§"/>
        <a:tabLst>
          <a:tab pos="914400" algn="l"/>
          <a:tab pos="1828800" algn="l"/>
          <a:tab pos="2743200" algn="l"/>
          <a:tab pos="3657600" algn="l"/>
          <a:tab pos="4571999" algn="l"/>
          <a:tab pos="5486399" algn="l"/>
          <a:tab pos="6400799" algn="l"/>
          <a:tab pos="7315199" algn="l"/>
          <a:tab pos="8229600" algn="l"/>
          <a:tab pos="9144000" algn="l"/>
          <a:tab pos="10058400" algn="l"/>
        </a:tabLst>
        <a:defRPr lang="en-US" sz="2400" b="0" i="0" u="none" strike="noStrike" kern="1200" cap="none" spc="0" baseline="0">
          <a:solidFill>
            <a:srgbClr val="2A3783"/>
          </a:solidFill>
          <a:uFillTx/>
          <a:latin typeface="Swis721 Lt BT" pitchFamily="34"/>
          <a:ea typeface="Microsoft YaHei" pitchFamily="2"/>
          <a:cs typeface="Mangal" pitchFamily="2"/>
        </a:defRPr>
      </a:lvl1pPr>
      <a:lvl2pPr marL="342900" marR="0" lvl="0" indent="-342900" algn="l" defTabSz="914400" rtl="0" eaLnBrk="1" fontAlgn="auto" hangingPunct="1">
        <a:lnSpc>
          <a:spcPct val="100000"/>
        </a:lnSpc>
        <a:spcBef>
          <a:spcPts val="450"/>
        </a:spcBef>
        <a:spcAft>
          <a:spcPts val="0"/>
        </a:spcAft>
        <a:buSzPct val="100000"/>
        <a:buFont typeface="Wingdings" panose="05000000000000000000" pitchFamily="2" charset="2"/>
        <a:buChar char="§"/>
        <a:tabLst>
          <a:tab pos="914400" algn="l"/>
          <a:tab pos="1828800" algn="l"/>
          <a:tab pos="2743200" algn="l"/>
          <a:tab pos="3657600" algn="l"/>
          <a:tab pos="4571999" algn="l"/>
          <a:tab pos="5486399" algn="l"/>
          <a:tab pos="6400799" algn="l"/>
          <a:tab pos="7315199" algn="l"/>
          <a:tab pos="8229600" algn="l"/>
          <a:tab pos="9144000" algn="l"/>
          <a:tab pos="10058400" algn="l"/>
        </a:tabLst>
        <a:defRPr lang="en-GB" sz="2400" b="0" i="0" u="none" strike="noStrike" kern="1200" cap="none" spc="0" baseline="0">
          <a:solidFill>
            <a:srgbClr val="2A3783"/>
          </a:solidFill>
          <a:uFillTx/>
          <a:latin typeface="Swis721 Lt BT" pitchFamily="34"/>
          <a:ea typeface="Microsoft YaHei" pitchFamily="2"/>
          <a:cs typeface="Mangal" pitchFamily="2"/>
        </a:defRPr>
      </a:lvl2pPr>
      <a:lvl3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anose="05000000000000000000" pitchFamily="2" charset="2"/>
        <a:buChar char="§"/>
        <a:tabLst/>
        <a:defRPr lang="en-US" sz="2000" b="0" i="0" u="none" strike="noStrike" kern="1200" cap="none" spc="0" baseline="0">
          <a:solidFill>
            <a:srgbClr val="2A3783"/>
          </a:solidFill>
          <a:uFillTx/>
          <a:latin typeface="Swis721 Lt BT" pitchFamily="34"/>
        </a:defRPr>
      </a:lvl3pPr>
      <a:lvl4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anose="05000000000000000000" pitchFamily="2" charset="2"/>
        <a:buChar char="§"/>
        <a:tabLst/>
        <a:defRPr lang="en-US" sz="1800" b="0" i="0" u="none" strike="noStrike" kern="1200" cap="none" spc="0" baseline="0">
          <a:solidFill>
            <a:srgbClr val="2A3783"/>
          </a:solidFill>
          <a:uFillTx/>
          <a:latin typeface="Swis721 Lt BT" pitchFamily="34"/>
        </a:defRPr>
      </a:lvl4pPr>
      <a:lvl5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anose="05000000000000000000" pitchFamily="2" charset="2"/>
        <a:buChar char="§"/>
        <a:tabLst/>
        <a:defRPr lang="en-US" sz="1600" b="0" i="0" u="none" strike="noStrike" kern="1200" cap="none" spc="0" baseline="0">
          <a:solidFill>
            <a:srgbClr val="2A3783"/>
          </a:solidFill>
          <a:uFillTx/>
          <a:latin typeface="Swis721 Lt BT" pitchFamily="34"/>
        </a:defRPr>
      </a:lvl5pPr>
      <a:lvl6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anose="05000000000000000000" pitchFamily="2" charset="2"/>
        <a:buChar char="§"/>
        <a:tabLst/>
        <a:defRPr lang="en-US" sz="1400" b="0" i="0" u="none" strike="noStrike" kern="1200" cap="none" spc="0" baseline="0">
          <a:solidFill>
            <a:srgbClr val="2A3783"/>
          </a:solidFill>
          <a:uFillTx/>
          <a:latin typeface="Swis721 Lt BT" pitchFamily="34"/>
        </a:defRPr>
      </a:lvl6pPr>
      <a:lvl7pPr marL="2514600" marR="0" lvl="5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200" b="0" i="0" u="none" strike="noStrike" kern="1200" cap="none" spc="0" baseline="0">
          <a:solidFill>
            <a:srgbClr val="2A3783"/>
          </a:solidFill>
          <a:uFillTx/>
          <a:latin typeface="Swis721 Lt BT" pitchFamily="34"/>
        </a:defRPr>
      </a:lvl7pPr>
      <a:lvl8pPr marL="342900" marR="0" lvl="0" indent="-342900" algn="l" defTabSz="914400" rtl="0" eaLnBrk="1" fontAlgn="auto" hangingPunct="1">
        <a:lnSpc>
          <a:spcPct val="100000"/>
        </a:lnSpc>
        <a:spcBef>
          <a:spcPts val="450"/>
        </a:spcBef>
        <a:spcAft>
          <a:spcPts val="0"/>
        </a:spcAft>
        <a:buSzPct val="100000"/>
        <a:buFont typeface="Arial" pitchFamily="34"/>
        <a:buChar char="•"/>
        <a:tabLst>
          <a:tab pos="914400" algn="l"/>
          <a:tab pos="1828800" algn="l"/>
          <a:tab pos="2743200" algn="l"/>
          <a:tab pos="3657600" algn="l"/>
          <a:tab pos="4571999" algn="l"/>
          <a:tab pos="5486399" algn="l"/>
          <a:tab pos="6400799" algn="l"/>
          <a:tab pos="7315199" algn="l"/>
          <a:tab pos="8229600" algn="l"/>
          <a:tab pos="9144000" algn="l"/>
          <a:tab pos="10058400" algn="l"/>
        </a:tabLst>
        <a:defRPr lang="en-GB" sz="2400" b="0" i="0" u="none" strike="noStrike" kern="1200" cap="none" spc="0" baseline="0">
          <a:solidFill>
            <a:srgbClr val="2A3783"/>
          </a:solidFill>
          <a:uFillTx/>
          <a:latin typeface="Swis721 Lt BT" pitchFamily="34"/>
          <a:ea typeface="Microsoft YaHei" pitchFamily="2"/>
          <a:cs typeface="Mangal" pitchFamily="2"/>
        </a:defRPr>
      </a:lvl8pPr>
      <a:lvl9pPr marL="2514600" marR="0" lvl="5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200" b="0" i="0" u="none" strike="noStrike" kern="1200" cap="none" spc="0" baseline="0">
          <a:solidFill>
            <a:srgbClr val="2A3783"/>
          </a:solidFill>
          <a:uFillTx/>
          <a:latin typeface="Swis721 Lt BT" pitchFamily="34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anb@rapitasystems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Fast, flexible DO-178C tool qualification using a modular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Ian Broster, Zoë Stephenson, </a:t>
            </a:r>
          </a:p>
          <a:p>
            <a:r>
              <a:rPr lang="en-US" dirty="0"/>
              <a:t>David Allsopp, </a:t>
            </a:r>
            <a:r>
              <a:rPr lang="en-US" dirty="0" err="1"/>
              <a:t>Sevane</a:t>
            </a:r>
            <a:r>
              <a:rPr lang="en-US" dirty="0"/>
              <a:t> </a:t>
            </a:r>
            <a:r>
              <a:rPr lang="en-US" dirty="0" err="1"/>
              <a:t>Fourmigue</a:t>
            </a:r>
            <a:r>
              <a:rPr lang="en-US" dirty="0"/>
              <a:t>, Daniel Wright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ianb@rapitasystems.com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research was funded by the E.U. </a:t>
            </a:r>
            <a:r>
              <a:rPr lang="pl-PL"/>
              <a:t>ECSEL</a:t>
            </a:r>
            <a:r>
              <a:rPr lang="en-US"/>
              <a:t> </a:t>
            </a:r>
            <a:r>
              <a:rPr lang="en-US" dirty="0"/>
              <a:t>project AMASS.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2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60FDEB-30EF-4E31-902D-457F04B33166}"/>
              </a:ext>
            </a:extLst>
          </p:cNvPr>
          <p:cNvSpPr txBox="1"/>
          <p:nvPr/>
        </p:nvSpPr>
        <p:spPr>
          <a:xfrm>
            <a:off x="525295" y="671208"/>
            <a:ext cx="8258782" cy="569386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400" dirty="0"/>
              <a:t> -- /*PASS */</a:t>
            </a:r>
          </a:p>
          <a:p>
            <a:r>
              <a:rPr lang="en-GB" sz="1400" dirty="0"/>
              <a:t>-- /*TOOL </a:t>
            </a:r>
            <a:r>
              <a:rPr lang="en-GB" sz="1400" dirty="0" err="1"/>
              <a:t>adains</a:t>
            </a:r>
            <a:r>
              <a:rPr lang="en-GB" sz="1400" dirty="0"/>
              <a:t>*/</a:t>
            </a:r>
          </a:p>
          <a:p>
            <a:r>
              <a:rPr lang="en-GB" sz="1400" dirty="0"/>
              <a:t>-- /*OUTPUT rpc_cov_067_ada.out */</a:t>
            </a:r>
          </a:p>
          <a:p>
            <a:r>
              <a:rPr lang="en-GB" sz="1400" dirty="0"/>
              <a:t>-- /*PS</a:t>
            </a:r>
          </a:p>
          <a:p>
            <a:r>
              <a:rPr lang="en-GB" sz="1400" dirty="0"/>
              <a:t>-- </a:t>
            </a:r>
            <a:r>
              <a:rPr lang="en-GB" sz="1400" dirty="0" err="1"/>
              <a:t>delete_full</a:t>
            </a:r>
            <a:r>
              <a:rPr lang="en-GB" sz="1400" dirty="0"/>
              <a:t> (</a:t>
            </a:r>
            <a:r>
              <a:rPr lang="en-GB" sz="1400" dirty="0" err="1"/>
              <a:t>qw</a:t>
            </a:r>
            <a:r>
              <a:rPr lang="en-GB" sz="1400" dirty="0"/>
              <a:t>&lt; *.</a:t>
            </a:r>
            <a:r>
              <a:rPr lang="en-GB" sz="1400" dirty="0" err="1"/>
              <a:t>exf</a:t>
            </a:r>
            <a:r>
              <a:rPr lang="en-GB" sz="1400" dirty="0"/>
              <a:t> *.out *.</a:t>
            </a:r>
            <a:r>
              <a:rPr lang="en-GB" sz="1400" dirty="0" err="1"/>
              <a:t>xsc</a:t>
            </a:r>
            <a:r>
              <a:rPr lang="en-GB" sz="1400" dirty="0"/>
              <a:t> *.</a:t>
            </a:r>
            <a:r>
              <a:rPr lang="en-GB" sz="1400" dirty="0" err="1"/>
              <a:t>adt</a:t>
            </a:r>
            <a:r>
              <a:rPr lang="en-GB" sz="1400" dirty="0"/>
              <a:t> *.</a:t>
            </a:r>
            <a:r>
              <a:rPr lang="en-GB" sz="1400" dirty="0" err="1"/>
              <a:t>ali</a:t>
            </a:r>
            <a:r>
              <a:rPr lang="en-GB" sz="1400" dirty="0"/>
              <a:t> &gt; );</a:t>
            </a:r>
          </a:p>
          <a:p>
            <a:r>
              <a:rPr lang="en-GB" sz="1400" dirty="0"/>
              <a:t>-- </a:t>
            </a:r>
            <a:r>
              <a:rPr lang="en-GB" sz="1400" dirty="0" err="1"/>
              <a:t>shell_cmd</a:t>
            </a:r>
            <a:r>
              <a:rPr lang="en-GB" sz="1400" dirty="0"/>
              <a:t> ("</a:t>
            </a:r>
            <a:r>
              <a:rPr lang="en-GB" sz="1400" dirty="0" err="1"/>
              <a:t>gcc</a:t>
            </a:r>
            <a:r>
              <a:rPr lang="en-GB" sz="1400" dirty="0"/>
              <a:t> -c -</a:t>
            </a:r>
            <a:r>
              <a:rPr lang="en-GB" sz="1400" dirty="0" err="1"/>
              <a:t>gnatc</a:t>
            </a:r>
            <a:r>
              <a:rPr lang="en-GB" sz="1400" dirty="0"/>
              <a:t> -</a:t>
            </a:r>
            <a:r>
              <a:rPr lang="en-GB" sz="1400" dirty="0" err="1"/>
              <a:t>gnatt</a:t>
            </a:r>
            <a:r>
              <a:rPr lang="en-GB" sz="1400" dirty="0"/>
              <a:t> rpc_cov_067_ada.adb");</a:t>
            </a:r>
          </a:p>
          <a:p>
            <a:r>
              <a:rPr lang="en-GB" sz="1400" dirty="0"/>
              <a:t>--  */</a:t>
            </a:r>
          </a:p>
          <a:p>
            <a:r>
              <a:rPr lang="en-GB" sz="1400" dirty="0"/>
              <a:t>-- /*OPTS -u --</a:t>
            </a:r>
            <a:r>
              <a:rPr lang="en-GB" sz="1400" dirty="0" err="1"/>
              <a:t>exf</a:t>
            </a:r>
            <a:r>
              <a:rPr lang="en-GB" sz="1400" dirty="0"/>
              <a:t> </a:t>
            </a:r>
            <a:r>
              <a:rPr lang="en-GB" sz="1400" dirty="0" err="1"/>
              <a:t>tmp.exf</a:t>
            </a:r>
            <a:r>
              <a:rPr lang="en-GB" sz="1400" dirty="0"/>
              <a:t> -c </a:t>
            </a:r>
            <a:r>
              <a:rPr lang="en-GB" sz="1400" dirty="0" err="1"/>
              <a:t>rvs_instr.h</a:t>
            </a:r>
            <a:r>
              <a:rPr lang="en-GB" sz="1400" dirty="0"/>
              <a:t> --coverage-map */</a:t>
            </a:r>
          </a:p>
          <a:p>
            <a:r>
              <a:rPr lang="en-GB" sz="1400" dirty="0"/>
              <a:t>-- /*INPUT rpc_cov_067_ada.adt */</a:t>
            </a:r>
          </a:p>
          <a:p>
            <a:r>
              <a:rPr lang="en-GB" sz="1400" dirty="0"/>
              <a:t>-- /*AS</a:t>
            </a:r>
          </a:p>
          <a:p>
            <a:r>
              <a:rPr lang="en-GB" sz="1400" dirty="0"/>
              <a:t>-- assert 0 == </a:t>
            </a:r>
            <a:r>
              <a:rPr lang="en-GB" sz="1400" dirty="0" err="1"/>
              <a:t>string_count_section_no_case</a:t>
            </a:r>
            <a:r>
              <a:rPr lang="en-GB" sz="1400" dirty="0"/>
              <a:t> ('return </a:t>
            </a:r>
            <a:r>
              <a:rPr lang="en-GB" sz="1400" dirty="0" err="1"/>
              <a:t>rvs_return_tmp</a:t>
            </a:r>
            <a:r>
              <a:rPr lang="en-GB" sz="1400" dirty="0"/>
              <a:t>', 'function '.'f0', 'end '.'f1', "rpc_cov_067_ada.out");</a:t>
            </a:r>
          </a:p>
          <a:p>
            <a:r>
              <a:rPr lang="en-GB" sz="1400" dirty="0"/>
              <a:t>-- assert 4 == </a:t>
            </a:r>
            <a:r>
              <a:rPr lang="en-GB" sz="1400" dirty="0" err="1"/>
              <a:t>string_count_section_no_case</a:t>
            </a:r>
            <a:r>
              <a:rPr lang="en-GB" sz="1400" dirty="0"/>
              <a:t> ('return </a:t>
            </a:r>
            <a:r>
              <a:rPr lang="en-GB" sz="1400" dirty="0" err="1"/>
              <a:t>rvs_return_tmp</a:t>
            </a:r>
            <a:r>
              <a:rPr lang="en-GB" sz="1400" dirty="0"/>
              <a:t>', 'function '.'f2', 'end '.'f5;', "rpc_cov_067_ada.out");</a:t>
            </a:r>
          </a:p>
          <a:p>
            <a:r>
              <a:rPr lang="en-GB" sz="1400" dirty="0"/>
              <a:t>--  */</a:t>
            </a:r>
          </a:p>
          <a:p>
            <a:r>
              <a:rPr lang="en-GB" sz="1400" dirty="0"/>
              <a:t>-- /*TEST */</a:t>
            </a:r>
          </a:p>
          <a:p>
            <a:endParaRPr lang="en-GB" sz="1400" dirty="0"/>
          </a:p>
          <a:p>
            <a:r>
              <a:rPr lang="en-GB" sz="1400" dirty="0"/>
              <a:t>-- /*OPTS -u --</a:t>
            </a:r>
            <a:r>
              <a:rPr lang="en-GB" sz="1400" dirty="0" err="1"/>
              <a:t>exf</a:t>
            </a:r>
            <a:r>
              <a:rPr lang="en-GB" sz="1400" dirty="0"/>
              <a:t> </a:t>
            </a:r>
            <a:r>
              <a:rPr lang="en-GB" sz="1400" dirty="0" err="1"/>
              <a:t>tmp.exf</a:t>
            </a:r>
            <a:r>
              <a:rPr lang="en-GB" sz="1400" dirty="0"/>
              <a:t> -c </a:t>
            </a:r>
            <a:r>
              <a:rPr lang="en-GB" sz="1400" dirty="0" err="1"/>
              <a:t>rvs_instr.h</a:t>
            </a:r>
            <a:r>
              <a:rPr lang="en-GB" sz="1400" dirty="0"/>
              <a:t> --no-rewrite-returns --coverage-map */</a:t>
            </a:r>
          </a:p>
          <a:p>
            <a:r>
              <a:rPr lang="en-GB" sz="1400" dirty="0"/>
              <a:t>-- /*AS</a:t>
            </a:r>
          </a:p>
          <a:p>
            <a:r>
              <a:rPr lang="en-GB" sz="1400" dirty="0"/>
              <a:t>-- # 'return </a:t>
            </a:r>
            <a:r>
              <a:rPr lang="en-GB" sz="1400" dirty="0" err="1"/>
              <a:t>return_tmp</a:t>
            </a:r>
            <a:r>
              <a:rPr lang="en-GB" sz="1400" dirty="0"/>
              <a:t>' will appear in the .out file, this is due to the RVS Wrap and is not a cause for test failure</a:t>
            </a:r>
          </a:p>
          <a:p>
            <a:r>
              <a:rPr lang="en-GB" sz="1400" dirty="0"/>
              <a:t>-- assert 0 == </a:t>
            </a:r>
            <a:r>
              <a:rPr lang="en-GB" sz="1400" dirty="0" err="1"/>
              <a:t>string_count_section_no_case</a:t>
            </a:r>
            <a:r>
              <a:rPr lang="en-GB" sz="1400" dirty="0"/>
              <a:t> ('return </a:t>
            </a:r>
            <a:r>
              <a:rPr lang="en-GB" sz="1400" dirty="0" err="1"/>
              <a:t>rvs_return_tmp</a:t>
            </a:r>
            <a:r>
              <a:rPr lang="en-GB" sz="1400" dirty="0"/>
              <a:t>', 'function '.'f0', 'end '.'f5;', "rpc_cov_067_ada.out");</a:t>
            </a:r>
          </a:p>
          <a:p>
            <a:r>
              <a:rPr lang="en-GB" sz="1400" dirty="0"/>
              <a:t>--  */</a:t>
            </a:r>
          </a:p>
          <a:p>
            <a:r>
              <a:rPr lang="en-GB" sz="1400" dirty="0"/>
              <a:t>-- /*TEST */</a:t>
            </a:r>
          </a:p>
          <a:p>
            <a:r>
              <a:rPr lang="en-GB" sz="1400" dirty="0"/>
              <a:t>…</a:t>
            </a:r>
          </a:p>
          <a:p>
            <a:r>
              <a:rPr lang="en-GB" sz="1400" dirty="0"/>
              <a:t>with pkg1;</a:t>
            </a:r>
          </a:p>
          <a:p>
            <a:r>
              <a:rPr lang="en-GB" sz="1400" dirty="0"/>
              <a:t>procedure rpc_cov_067_ada is</a:t>
            </a:r>
          </a:p>
          <a:p>
            <a:r>
              <a:rPr lang="en-GB" sz="1400" dirty="0"/>
              <a:t>    a : Natural := 0;</a:t>
            </a:r>
          </a:p>
          <a:p>
            <a:r>
              <a:rPr lang="en-GB" sz="1400" dirty="0"/>
              <a:t>    function f0 return Natural is</a:t>
            </a:r>
          </a:p>
          <a:p>
            <a:r>
              <a:rPr lang="en-GB" sz="1400" dirty="0"/>
              <a:t>    begin</a:t>
            </a:r>
          </a:p>
          <a:p>
            <a:r>
              <a:rPr lang="en-GB" sz="1400" dirty="0"/>
              <a:t>       return 0;</a:t>
            </a:r>
          </a:p>
          <a:p>
            <a:r>
              <a:rPr lang="en-GB" sz="1400" dirty="0"/>
              <a:t>    end f0;</a:t>
            </a:r>
          </a:p>
          <a:p>
            <a:r>
              <a:rPr lang="en-GB" sz="1400" dirty="0"/>
              <a:t>    function f1 return Natural is</a:t>
            </a:r>
          </a:p>
          <a:p>
            <a:r>
              <a:rPr lang="en-GB" sz="1400" dirty="0"/>
              <a:t>    begin</a:t>
            </a:r>
          </a:p>
          <a:p>
            <a:r>
              <a:rPr lang="en-GB" sz="1400" dirty="0"/>
              <a:t>       a := a + 1;</a:t>
            </a:r>
          </a:p>
          <a:p>
            <a:r>
              <a:rPr lang="en-GB" sz="1400" dirty="0"/>
              <a:t>       return a + 1 * 3;</a:t>
            </a:r>
          </a:p>
          <a:p>
            <a:r>
              <a:rPr lang="en-GB" sz="1400" dirty="0"/>
              <a:t>    end f1;</a:t>
            </a:r>
          </a:p>
          <a:p>
            <a:r>
              <a:rPr lang="en-GB" sz="1400" dirty="0"/>
              <a:t>    function f2 return Natural is</a:t>
            </a:r>
          </a:p>
          <a:p>
            <a:r>
              <a:rPr lang="en-GB" sz="1400" dirty="0"/>
              <a:t>    begin</a:t>
            </a:r>
          </a:p>
          <a:p>
            <a:r>
              <a:rPr lang="en-GB" sz="1400" dirty="0"/>
              <a:t>       a := a + 1;</a:t>
            </a:r>
          </a:p>
          <a:p>
            <a:r>
              <a:rPr lang="en-GB" sz="1400" dirty="0"/>
              <a:t>       return pkg1.rewriter( a );</a:t>
            </a:r>
          </a:p>
          <a:p>
            <a:r>
              <a:rPr lang="en-GB" sz="1400" dirty="0"/>
              <a:t>    end f2;</a:t>
            </a:r>
          </a:p>
          <a:p>
            <a:endParaRPr lang="en-GB" sz="1400" dirty="0"/>
          </a:p>
          <a:p>
            <a:r>
              <a:rPr lang="en-GB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53604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4375-0AAB-4B3D-80B6-546E0302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else does modular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49C84-0F89-4432-B441-0EA2037F2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branches easily</a:t>
            </a:r>
          </a:p>
          <a:p>
            <a:r>
              <a:rPr lang="en-GB" dirty="0"/>
              <a:t>No  binary documents</a:t>
            </a:r>
          </a:p>
          <a:p>
            <a:pPr lvl="1"/>
            <a:r>
              <a:rPr lang="en-GB" dirty="0"/>
              <a:t>diff</a:t>
            </a:r>
          </a:p>
          <a:p>
            <a:pPr lvl="1"/>
            <a:r>
              <a:rPr lang="en-GB" dirty="0"/>
              <a:t>Version control at line level (e.g. subversion, …)</a:t>
            </a:r>
          </a:p>
          <a:p>
            <a:r>
              <a:rPr lang="en-GB" dirty="0"/>
              <a:t>Multiple people editing artefacts at the same time</a:t>
            </a:r>
          </a:p>
          <a:p>
            <a:pPr lvl="1"/>
            <a:r>
              <a:rPr lang="en-GB" dirty="0"/>
              <a:t>They are not editing the same document</a:t>
            </a:r>
          </a:p>
          <a:p>
            <a:r>
              <a:rPr lang="en-GB" dirty="0"/>
              <a:t>Micro-level reviews possible, instead of whole document</a:t>
            </a:r>
          </a:p>
          <a:p>
            <a:pPr lvl="1"/>
            <a:r>
              <a:rPr lang="en-GB" dirty="0"/>
              <a:t>When it’s reviewed, it’s finished.</a:t>
            </a:r>
          </a:p>
          <a:p>
            <a:r>
              <a:rPr lang="en-GB" dirty="0"/>
              <a:t>More powerful automated checking of traceability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70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C1A3-BEC7-4165-9755-0E199473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QK: Custom tooling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FDC5-D9AC-4BE5-90A0-CE3CEF458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49" y="4393482"/>
            <a:ext cx="5825037" cy="1993942"/>
          </a:xfrm>
        </p:spPr>
        <p:txBody>
          <a:bodyPr/>
          <a:lstStyle/>
          <a:p>
            <a:r>
              <a:rPr lang="en-GB" dirty="0"/>
              <a:t>Use cases:</a:t>
            </a:r>
          </a:p>
          <a:p>
            <a:pPr lvl="1"/>
            <a:r>
              <a:rPr lang="en-GB" dirty="0"/>
              <a:t>1. Generation of qualification kit/documentation</a:t>
            </a:r>
          </a:p>
          <a:p>
            <a:pPr lvl="1"/>
            <a:r>
              <a:rPr lang="en-GB" dirty="0"/>
              <a:t>2. Checking of qualification kit</a:t>
            </a:r>
          </a:p>
          <a:p>
            <a:pPr lvl="1"/>
            <a:r>
              <a:rPr lang="en-GB" dirty="0"/>
              <a:t>3. Management of team/progress tracking, (continuous integration)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43BD9A-3B17-4BF9-96F8-469D3A91FEBA}"/>
              </a:ext>
            </a:extLst>
          </p:cNvPr>
          <p:cNvSpPr/>
          <p:nvPr/>
        </p:nvSpPr>
        <p:spPr>
          <a:xfrm>
            <a:off x="84827" y="703566"/>
            <a:ext cx="1074057" cy="5515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.darts file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D10442-6A05-4A14-80B7-9A67080A87FF}"/>
              </a:ext>
            </a:extLst>
          </p:cNvPr>
          <p:cNvSpPr/>
          <p:nvPr/>
        </p:nvSpPr>
        <p:spPr>
          <a:xfrm>
            <a:off x="1224197" y="703566"/>
            <a:ext cx="1074057" cy="5515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.</a:t>
            </a:r>
            <a:r>
              <a:rPr lang="en-GB" dirty="0" err="1"/>
              <a:t>rtt</a:t>
            </a:r>
            <a:r>
              <a:rPr lang="en-GB" dirty="0"/>
              <a:t> (test) file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F9F548-6B4D-42DA-AD24-460662101E49}"/>
              </a:ext>
            </a:extLst>
          </p:cNvPr>
          <p:cNvSpPr/>
          <p:nvPr/>
        </p:nvSpPr>
        <p:spPr>
          <a:xfrm>
            <a:off x="2844800" y="968066"/>
            <a:ext cx="1727200" cy="99133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“compiler”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71D759-73D0-4172-BE3B-788ECB02AE05}"/>
              </a:ext>
            </a:extLst>
          </p:cNvPr>
          <p:cNvSpPr/>
          <p:nvPr/>
        </p:nvSpPr>
        <p:spPr>
          <a:xfrm>
            <a:off x="3413040" y="1988172"/>
            <a:ext cx="1727200" cy="99133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“linker”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2AAF67-870A-480A-8B31-E5BFA3C06BD4}"/>
              </a:ext>
            </a:extLst>
          </p:cNvPr>
          <p:cNvSpPr/>
          <p:nvPr/>
        </p:nvSpPr>
        <p:spPr>
          <a:xfrm>
            <a:off x="3901896" y="3042840"/>
            <a:ext cx="1727200" cy="99133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“Run”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607DE0-B5A8-4B7F-A4EB-817D7616D9C2}"/>
              </a:ext>
            </a:extLst>
          </p:cNvPr>
          <p:cNvCxnSpPr>
            <a:cxnSpLocks/>
            <a:stCxn id="5" idx="3"/>
            <a:endCxn id="16" idx="2"/>
          </p:cNvCxnSpPr>
          <p:nvPr/>
        </p:nvCxnSpPr>
        <p:spPr>
          <a:xfrm>
            <a:off x="1158884" y="979338"/>
            <a:ext cx="1685916" cy="48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C9DB8C-8C09-43D5-80B8-6989EA5D9B20}"/>
              </a:ext>
            </a:extLst>
          </p:cNvPr>
          <p:cNvCxnSpPr>
            <a:cxnSpLocks/>
            <a:stCxn id="12" idx="3"/>
            <a:endCxn id="16" idx="2"/>
          </p:cNvCxnSpPr>
          <p:nvPr/>
        </p:nvCxnSpPr>
        <p:spPr>
          <a:xfrm>
            <a:off x="2298254" y="979338"/>
            <a:ext cx="546546" cy="48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8C7591-2993-4514-9B26-9DF5186911A5}"/>
              </a:ext>
            </a:extLst>
          </p:cNvPr>
          <p:cNvSpPr/>
          <p:nvPr/>
        </p:nvSpPr>
        <p:spPr>
          <a:xfrm>
            <a:off x="248290" y="1969410"/>
            <a:ext cx="1951813" cy="461019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Object models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6996A8F-3CE0-46B5-A87D-8C7F32296C24}"/>
              </a:ext>
            </a:extLst>
          </p:cNvPr>
          <p:cNvCxnSpPr>
            <a:cxnSpLocks/>
            <a:stCxn id="16" idx="2"/>
            <a:endCxn id="27" idx="3"/>
          </p:cNvCxnSpPr>
          <p:nvPr/>
        </p:nvCxnSpPr>
        <p:spPr>
          <a:xfrm flipH="1">
            <a:off x="2200103" y="1463736"/>
            <a:ext cx="644697" cy="73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1A21697-F87C-4DF7-8F63-D79C7DB07F67}"/>
              </a:ext>
            </a:extLst>
          </p:cNvPr>
          <p:cNvCxnSpPr>
            <a:cxnSpLocks/>
            <a:stCxn id="27" idx="3"/>
            <a:endCxn id="17" idx="2"/>
          </p:cNvCxnSpPr>
          <p:nvPr/>
        </p:nvCxnSpPr>
        <p:spPr>
          <a:xfrm>
            <a:off x="2200103" y="2199920"/>
            <a:ext cx="1212937" cy="283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A89EFE5-75E2-423C-8817-F0B3C9A524AF}"/>
              </a:ext>
            </a:extLst>
          </p:cNvPr>
          <p:cNvCxnSpPr>
            <a:cxnSpLocks/>
            <a:stCxn id="17" idx="2"/>
            <a:endCxn id="41" idx="3"/>
          </p:cNvCxnSpPr>
          <p:nvPr/>
        </p:nvCxnSpPr>
        <p:spPr>
          <a:xfrm flipH="1">
            <a:off x="2580527" y="2483842"/>
            <a:ext cx="832513" cy="710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C2AD2BB-4C00-45BB-9D2A-0E4B59A97E41}"/>
              </a:ext>
            </a:extLst>
          </p:cNvPr>
          <p:cNvSpPr/>
          <p:nvPr/>
        </p:nvSpPr>
        <p:spPr>
          <a:xfrm>
            <a:off x="628714" y="2963512"/>
            <a:ext cx="1951813" cy="461019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 model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892449B-327F-4687-BBDE-E080A8380CAF}"/>
              </a:ext>
            </a:extLst>
          </p:cNvPr>
          <p:cNvCxnSpPr>
            <a:cxnSpLocks/>
            <a:stCxn id="41" idx="3"/>
            <a:endCxn id="18" idx="2"/>
          </p:cNvCxnSpPr>
          <p:nvPr/>
        </p:nvCxnSpPr>
        <p:spPr>
          <a:xfrm>
            <a:off x="2580527" y="3194022"/>
            <a:ext cx="1321369" cy="344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804923E-3519-4333-BE02-73716DE00844}"/>
              </a:ext>
            </a:extLst>
          </p:cNvPr>
          <p:cNvCxnSpPr>
            <a:cxnSpLocks/>
            <a:stCxn id="18" idx="6"/>
            <a:endCxn id="116" idx="1"/>
          </p:cNvCxnSpPr>
          <p:nvPr/>
        </p:nvCxnSpPr>
        <p:spPr>
          <a:xfrm>
            <a:off x="5629096" y="3538510"/>
            <a:ext cx="849994" cy="1448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8E12B2A-0B27-443B-9A9C-E3AFEA5BB2FC}"/>
              </a:ext>
            </a:extLst>
          </p:cNvPr>
          <p:cNvCxnSpPr>
            <a:cxnSpLocks/>
            <a:endCxn id="107" idx="1"/>
          </p:cNvCxnSpPr>
          <p:nvPr/>
        </p:nvCxnSpPr>
        <p:spPr>
          <a:xfrm flipV="1">
            <a:off x="4523271" y="1144839"/>
            <a:ext cx="1895219" cy="315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BE9D55A-474A-41E7-9F25-A97E37ACAAB3}"/>
              </a:ext>
            </a:extLst>
          </p:cNvPr>
          <p:cNvCxnSpPr>
            <a:cxnSpLocks/>
            <a:stCxn id="17" idx="6"/>
            <a:endCxn id="115" idx="1"/>
          </p:cNvCxnSpPr>
          <p:nvPr/>
        </p:nvCxnSpPr>
        <p:spPr>
          <a:xfrm>
            <a:off x="5140240" y="2483842"/>
            <a:ext cx="1299664" cy="98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lowchart: Process 106">
            <a:extLst>
              <a:ext uri="{FF2B5EF4-FFF2-40B4-BE49-F238E27FC236}">
                <a16:creationId xmlns:a16="http://schemas.microsoft.com/office/drawing/2014/main" id="{E892F9DB-FAF1-48FC-99CE-FC8333615462}"/>
              </a:ext>
            </a:extLst>
          </p:cNvPr>
          <p:cNvSpPr/>
          <p:nvPr/>
        </p:nvSpPr>
        <p:spPr>
          <a:xfrm>
            <a:off x="6418490" y="979337"/>
            <a:ext cx="1977668" cy="331003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Errors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83D6DFB-33A0-4F40-8B77-C49F5F97D25C}"/>
              </a:ext>
            </a:extLst>
          </p:cNvPr>
          <p:cNvGrpSpPr/>
          <p:nvPr/>
        </p:nvGrpSpPr>
        <p:grpSpPr>
          <a:xfrm>
            <a:off x="6439904" y="1987545"/>
            <a:ext cx="2308240" cy="1190375"/>
            <a:chOff x="6439904" y="1987545"/>
            <a:chExt cx="2308240" cy="1190375"/>
          </a:xfrm>
        </p:grpSpPr>
        <p:sp>
          <p:nvSpPr>
            <p:cNvPr id="108" name="Flowchart: Process 107">
              <a:extLst>
                <a:ext uri="{FF2B5EF4-FFF2-40B4-BE49-F238E27FC236}">
                  <a16:creationId xmlns:a16="http://schemas.microsoft.com/office/drawing/2014/main" id="{CB6B963F-E4DB-482C-A085-B44D8C0C1CEE}"/>
                </a:ext>
              </a:extLst>
            </p:cNvPr>
            <p:cNvSpPr/>
            <p:nvPr/>
          </p:nvSpPr>
          <p:spPr>
            <a:xfrm>
              <a:off x="6627879" y="2208820"/>
              <a:ext cx="1977668" cy="325418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Problem reports</a:t>
              </a:r>
            </a:p>
          </p:txBody>
        </p:sp>
        <p:sp>
          <p:nvSpPr>
            <p:cNvPr id="114" name="Flowchart: Process 113">
              <a:extLst>
                <a:ext uri="{FF2B5EF4-FFF2-40B4-BE49-F238E27FC236}">
                  <a16:creationId xmlns:a16="http://schemas.microsoft.com/office/drawing/2014/main" id="{2360DF53-F9A8-4BA1-B41E-C9BE58060B75}"/>
                </a:ext>
              </a:extLst>
            </p:cNvPr>
            <p:cNvSpPr/>
            <p:nvPr/>
          </p:nvSpPr>
          <p:spPr>
            <a:xfrm>
              <a:off x="6627879" y="2679761"/>
              <a:ext cx="1977668" cy="325418"/>
            </a:xfrm>
            <a:prstGeom prst="flowChartProces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Trace matrix</a:t>
              </a:r>
            </a:p>
          </p:txBody>
        </p:sp>
        <p:sp>
          <p:nvSpPr>
            <p:cNvPr id="115" name="Double Brace 114">
              <a:extLst>
                <a:ext uri="{FF2B5EF4-FFF2-40B4-BE49-F238E27FC236}">
                  <a16:creationId xmlns:a16="http://schemas.microsoft.com/office/drawing/2014/main" id="{2D19887B-5447-4F93-8AB2-1BBC9B09D576}"/>
                </a:ext>
              </a:extLst>
            </p:cNvPr>
            <p:cNvSpPr/>
            <p:nvPr/>
          </p:nvSpPr>
          <p:spPr>
            <a:xfrm>
              <a:off x="6439904" y="1987545"/>
              <a:ext cx="2308240" cy="1190375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36DF2E2-0BFF-46DF-B4EC-31BAA03D6DB9}"/>
              </a:ext>
            </a:extLst>
          </p:cNvPr>
          <p:cNvGrpSpPr/>
          <p:nvPr/>
        </p:nvGrpSpPr>
        <p:grpSpPr>
          <a:xfrm>
            <a:off x="6479090" y="3499416"/>
            <a:ext cx="2664910" cy="2975358"/>
            <a:chOff x="6479090" y="3499416"/>
            <a:chExt cx="2664910" cy="2975358"/>
          </a:xfrm>
        </p:grpSpPr>
        <p:sp>
          <p:nvSpPr>
            <p:cNvPr id="109" name="Flowchart: Process 108">
              <a:extLst>
                <a:ext uri="{FF2B5EF4-FFF2-40B4-BE49-F238E27FC236}">
                  <a16:creationId xmlns:a16="http://schemas.microsoft.com/office/drawing/2014/main" id="{D98CF326-928A-45E0-9791-15F433212959}"/>
                </a:ext>
              </a:extLst>
            </p:cNvPr>
            <p:cNvSpPr/>
            <p:nvPr/>
          </p:nvSpPr>
          <p:spPr>
            <a:xfrm>
              <a:off x="6788247" y="3545134"/>
              <a:ext cx="1977668" cy="706747"/>
            </a:xfrm>
            <a:prstGeom prst="flowChartProces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Qualification documents</a:t>
              </a:r>
            </a:p>
          </p:txBody>
        </p:sp>
        <p:sp>
          <p:nvSpPr>
            <p:cNvPr id="110" name="Flowchart: Process 109">
              <a:extLst>
                <a:ext uri="{FF2B5EF4-FFF2-40B4-BE49-F238E27FC236}">
                  <a16:creationId xmlns:a16="http://schemas.microsoft.com/office/drawing/2014/main" id="{A5541361-9048-41A1-ACAC-B2A0C4E34831}"/>
                </a:ext>
              </a:extLst>
            </p:cNvPr>
            <p:cNvSpPr/>
            <p:nvPr/>
          </p:nvSpPr>
          <p:spPr>
            <a:xfrm>
              <a:off x="6788247" y="4292413"/>
              <a:ext cx="1977668" cy="781254"/>
            </a:xfrm>
            <a:prstGeom prst="flowChartProces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Requirements documents</a:t>
              </a:r>
            </a:p>
          </p:txBody>
        </p:sp>
        <p:sp>
          <p:nvSpPr>
            <p:cNvPr id="111" name="Flowchart: Process 110">
              <a:extLst>
                <a:ext uri="{FF2B5EF4-FFF2-40B4-BE49-F238E27FC236}">
                  <a16:creationId xmlns:a16="http://schemas.microsoft.com/office/drawing/2014/main" id="{BF1CFEE6-6436-424C-97EE-3B19AAE9224B}"/>
                </a:ext>
              </a:extLst>
            </p:cNvPr>
            <p:cNvSpPr/>
            <p:nvPr/>
          </p:nvSpPr>
          <p:spPr>
            <a:xfrm>
              <a:off x="6809662" y="5127702"/>
              <a:ext cx="1977668" cy="560345"/>
            </a:xfrm>
            <a:prstGeom prst="flowChartProces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Results summaries</a:t>
              </a:r>
            </a:p>
          </p:txBody>
        </p:sp>
        <p:sp>
          <p:nvSpPr>
            <p:cNvPr id="112" name="Flowchart: Process 111">
              <a:extLst>
                <a:ext uri="{FF2B5EF4-FFF2-40B4-BE49-F238E27FC236}">
                  <a16:creationId xmlns:a16="http://schemas.microsoft.com/office/drawing/2014/main" id="{A81109CD-D1C6-4C0C-84BB-0E3D87EBA16F}"/>
                </a:ext>
              </a:extLst>
            </p:cNvPr>
            <p:cNvSpPr/>
            <p:nvPr/>
          </p:nvSpPr>
          <p:spPr>
            <a:xfrm>
              <a:off x="6788247" y="5750872"/>
              <a:ext cx="1977668" cy="723902"/>
            </a:xfrm>
            <a:prstGeom prst="flowChartProces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Management reports</a:t>
              </a:r>
            </a:p>
          </p:txBody>
        </p:sp>
        <p:sp>
          <p:nvSpPr>
            <p:cNvPr id="116" name="Double Brace 115">
              <a:extLst>
                <a:ext uri="{FF2B5EF4-FFF2-40B4-BE49-F238E27FC236}">
                  <a16:creationId xmlns:a16="http://schemas.microsoft.com/office/drawing/2014/main" id="{4A112E24-6CE3-48CF-8BD4-BF3BCACD2681}"/>
                </a:ext>
              </a:extLst>
            </p:cNvPr>
            <p:cNvSpPr/>
            <p:nvPr/>
          </p:nvSpPr>
          <p:spPr>
            <a:xfrm>
              <a:off x="6479090" y="3499416"/>
              <a:ext cx="2664910" cy="2975358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C867E021-4662-46F7-AF78-5678C541DFBD}"/>
              </a:ext>
            </a:extLst>
          </p:cNvPr>
          <p:cNvSpPr/>
          <p:nvPr/>
        </p:nvSpPr>
        <p:spPr>
          <a:xfrm>
            <a:off x="237227" y="855966"/>
            <a:ext cx="1074057" cy="5515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.darts file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ADCCC01E-56BB-419B-B2A6-6A0953876803}"/>
              </a:ext>
            </a:extLst>
          </p:cNvPr>
          <p:cNvSpPr/>
          <p:nvPr/>
        </p:nvSpPr>
        <p:spPr>
          <a:xfrm>
            <a:off x="1376597" y="855966"/>
            <a:ext cx="1074057" cy="5515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.</a:t>
            </a:r>
            <a:r>
              <a:rPr lang="en-GB" dirty="0" err="1"/>
              <a:t>rtt</a:t>
            </a:r>
            <a:r>
              <a:rPr lang="en-GB" dirty="0"/>
              <a:t> (test) file</a:t>
            </a:r>
          </a:p>
        </p:txBody>
      </p:sp>
    </p:spTree>
    <p:extLst>
      <p:ext uri="{BB962C8B-B14F-4D97-AF65-F5344CB8AC3E}">
        <p14:creationId xmlns:p14="http://schemas.microsoft.com/office/powerpoint/2010/main" val="31219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2" grpId="0" animBg="1"/>
      <p:bldP spid="16" grpId="0" animBg="1"/>
      <p:bldP spid="17" grpId="0" animBg="1"/>
      <p:bldP spid="18" grpId="0" animBg="1"/>
      <p:bldP spid="27" grpId="0" animBg="1"/>
      <p:bldP spid="41" grpId="0" animBg="1"/>
      <p:bldP spid="107" grpId="0" animBg="1"/>
      <p:bldP spid="119" grpId="0" animBg="1"/>
      <p:bldP spid="1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2A9D-4E42-438E-9289-FA5E4B7F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Extract from Documents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2CD951-1999-4E83-9EC9-B99024D91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052" y="1052059"/>
            <a:ext cx="4509897" cy="53689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7F63A-3C9F-44A8-8E28-557129DBA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41" y="1690688"/>
            <a:ext cx="5667375" cy="12001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EAFCE7-9911-41FD-AE11-C5124F91EC07}"/>
              </a:ext>
            </a:extLst>
          </p:cNvPr>
          <p:cNvSpPr txBox="1"/>
          <p:nvPr/>
        </p:nvSpPr>
        <p:spPr>
          <a:xfrm>
            <a:off x="508000" y="116114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HLR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D38396-59BB-4898-B0DB-6A6393661FB3}"/>
              </a:ext>
            </a:extLst>
          </p:cNvPr>
          <p:cNvSpPr txBox="1"/>
          <p:nvPr/>
        </p:nvSpPr>
        <p:spPr>
          <a:xfrm>
            <a:off x="4855028" y="677678"/>
            <a:ext cx="118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Test Plans</a:t>
            </a:r>
          </a:p>
        </p:txBody>
      </p:sp>
    </p:spTree>
    <p:extLst>
      <p:ext uri="{BB962C8B-B14F-4D97-AF65-F5344CB8AC3E}">
        <p14:creationId xmlns:p14="http://schemas.microsoft.com/office/powerpoint/2010/main" val="137338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ACC7-A9BC-4FAF-B5E9-748128AD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Automated checking and tracking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0B064-EC1D-4633-9C75-AB396C4C4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Traceability checks:</a:t>
            </a:r>
          </a:p>
          <a:p>
            <a:pPr lvl="1"/>
            <a:r>
              <a:rPr lang="en-GB" b="1" dirty="0"/>
              <a:t>all requirements covered, </a:t>
            </a:r>
          </a:p>
          <a:p>
            <a:pPr lvl="1"/>
            <a:r>
              <a:rPr lang="en-GB" b="1" dirty="0"/>
              <a:t>all requirements tested, </a:t>
            </a:r>
          </a:p>
          <a:p>
            <a:pPr lvl="1"/>
            <a:r>
              <a:rPr lang="en-GB" b="1" dirty="0"/>
              <a:t>all requirements/tests reviewed</a:t>
            </a:r>
          </a:p>
          <a:p>
            <a:r>
              <a:rPr lang="en-GB" b="1" dirty="0"/>
              <a:t>Versioning: </a:t>
            </a:r>
          </a:p>
          <a:p>
            <a:pPr lvl="1"/>
            <a:r>
              <a:rPr lang="en-GB" b="1" dirty="0"/>
              <a:t>all derived items are newer than their source</a:t>
            </a:r>
          </a:p>
          <a:p>
            <a:pPr lvl="1"/>
            <a:r>
              <a:rPr lang="en-GB" b="1" dirty="0"/>
              <a:t>e.g. if you change a requirement, has it been reviewed, have the tests changed etc?</a:t>
            </a:r>
          </a:p>
          <a:p>
            <a:pPr lvl="1"/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18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A8E2-0151-4059-B73F-BB0B3538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Outputs of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B903B-16A3-4200-B564-C122C0CF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Message list:</a:t>
            </a:r>
          </a:p>
          <a:p>
            <a:pPr marL="0" indent="0">
              <a:buNone/>
            </a:pPr>
            <a:r>
              <a:rPr lang="en-GB" sz="1200" dirty="0"/>
              <a:t>[MAJOR-ERR] trace source 'requirement:WIG:RVS_WIG_093' is at revision 119993, which is newer than trace target 'requirement:WGZ:RVS_WGZ_029' at revision 119286</a:t>
            </a:r>
          </a:p>
          <a:p>
            <a:pPr marL="0" indent="0">
              <a:buNone/>
            </a:pPr>
            <a:r>
              <a:rPr lang="en-GB" sz="1200" dirty="0"/>
              <a:t>[MAJOR-ERR] trace source 'requirement:WIG:RVS_WIG_094' is at revision 119530, which is newer than trace target 'requirement:WGZ:RVS_WGZ_030' at revision 119286</a:t>
            </a:r>
          </a:p>
          <a:p>
            <a:pPr marL="0" indent="0">
              <a:buNone/>
            </a:pPr>
            <a:r>
              <a:rPr lang="en-GB" sz="1200" dirty="0"/>
              <a:t>[MAJOR-ERR] trace source 'testplan:WIG:RVS_WIG_069' is at revision 120380, which is newer than trace target 'testplan:WGZ:RVS_WGZ_010' at revision 119286</a:t>
            </a:r>
          </a:p>
          <a:p>
            <a:pPr marL="0" indent="0">
              <a:buNone/>
            </a:pPr>
            <a:r>
              <a:rPr lang="en-GB" sz="1200" dirty="0"/>
              <a:t>[MAJOR-ERR] element 'requirement:CDC:RPC_CDC_020' requires review</a:t>
            </a:r>
          </a:p>
          <a:p>
            <a:pPr marL="0" indent="0">
              <a:buNone/>
            </a:pPr>
            <a:r>
              <a:rPr lang="en-GB" sz="1200" dirty="0"/>
              <a:t>[MAJOR-ERR] element 'requirement:CDC:RPC_CDC_021' requires review</a:t>
            </a:r>
          </a:p>
          <a:p>
            <a:pPr marL="0" indent="0">
              <a:buNone/>
            </a:pPr>
            <a:r>
              <a:rPr lang="en-GB" sz="1200" dirty="0"/>
              <a:t>[MAJOR-ERR] element 'requirement:CDC:RPC_CDC_022' requires review</a:t>
            </a:r>
            <a:endParaRPr lang="en-GB" sz="1600" dirty="0"/>
          </a:p>
          <a:p>
            <a:pPr marL="0" indent="0">
              <a:buNone/>
            </a:pPr>
            <a:r>
              <a:rPr lang="en-GB" sz="1000" dirty="0"/>
              <a:t>--</a:t>
            </a:r>
          </a:p>
          <a:p>
            <a:pPr marL="0" indent="0">
              <a:buNone/>
            </a:pPr>
            <a:r>
              <a:rPr lang="en-GB" sz="1600" b="1" dirty="0"/>
              <a:t>Action list:</a:t>
            </a:r>
          </a:p>
          <a:p>
            <a:pPr marL="0" indent="0">
              <a:buNone/>
            </a:pPr>
            <a:r>
              <a:rPr lang="en-GB" sz="1000" dirty="0"/>
              <a:t>--</a:t>
            </a:r>
          </a:p>
          <a:p>
            <a:pPr marL="0" indent="0">
              <a:buNone/>
            </a:pPr>
            <a:r>
              <a:rPr lang="en-GB" sz="1200" dirty="0"/>
              <a:t>"RVS_WGZ_029",,!ebatchelor,update,requirement,,"modules\WGZ\</a:t>
            </a:r>
            <a:r>
              <a:rPr lang="en-GB" sz="1200" dirty="0" err="1"/>
              <a:t>Compile.darts","trace</a:t>
            </a:r>
            <a:r>
              <a:rPr lang="en-GB" sz="1200" dirty="0"/>
              <a:t> source 'requirement:WIG:RVS_WIG_093' is at revision 119993, which is newer than trace target 'requirement:WGZ:RVS_WGZ_029' at revision 119286"</a:t>
            </a:r>
          </a:p>
          <a:p>
            <a:pPr marL="0" indent="0">
              <a:buNone/>
            </a:pPr>
            <a:r>
              <a:rPr lang="en-GB" sz="1200" dirty="0"/>
              <a:t>"RVS_WGZ_030",,!ebatchelor,update,requirement,,"modules\WGZ\</a:t>
            </a:r>
            <a:r>
              <a:rPr lang="en-GB" sz="1200" dirty="0" err="1"/>
              <a:t>Compile.darts","trace</a:t>
            </a:r>
            <a:r>
              <a:rPr lang="en-GB" sz="1200" dirty="0"/>
              <a:t> source 'requirement:WIG:RVS_WIG_094' is at revision 119530, which is newer than trace target 'requirement:WGZ:RVS_WGZ_030' at revision 119286"</a:t>
            </a:r>
          </a:p>
          <a:p>
            <a:pPr marL="0" indent="0">
              <a:buNone/>
            </a:pPr>
            <a:r>
              <a:rPr lang="en-GB" sz="1200" dirty="0"/>
              <a:t>"RVS_WGZ_010",,!ebatchelor,update,testplan,,"modules\WGZ\Test Plan\RVS_WGZ_010.darts","trace source 'testplan:WIG:RVS_WIG_069' is at revision 120380, which is newer than trace target 'testplan:WGZ:RVS_WGZ_010' at revision 119286"</a:t>
            </a:r>
          </a:p>
          <a:p>
            <a:pPr marL="0" indent="0">
              <a:buNone/>
            </a:pPr>
            <a:r>
              <a:rPr lang="en-GB" sz="1200" dirty="0"/>
              <a:t>"RPC_CDC_020",,,review,requirement,,"","element 'requirement:CDC:RPC_CDC_020' requires review"</a:t>
            </a:r>
          </a:p>
          <a:p>
            <a:pPr marL="0" indent="0">
              <a:buNone/>
            </a:pPr>
            <a:r>
              <a:rPr lang="en-GB" sz="1200" dirty="0"/>
              <a:t>"RPC_CDC_021",,,review,requirement,,"","element 'requirement:CDC:RPC_CDC_021' requires review"</a:t>
            </a:r>
          </a:p>
          <a:p>
            <a:pPr marL="0" indent="0">
              <a:buNone/>
            </a:pPr>
            <a:r>
              <a:rPr lang="en-GB" sz="1200" dirty="0"/>
              <a:t>"RPC_CDC_022",,,review,requirement,,"","element 'requirement:CDC:RPC_CDC_022' requires review"</a:t>
            </a:r>
          </a:p>
          <a:p>
            <a:pPr marL="0" indent="0">
              <a:buNone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15524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FAD0F-E5C8-4169-A65C-43333FEC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</a:t>
            </a:r>
            <a:r>
              <a:rPr lang="en-GB" dirty="0" err="1"/>
              <a:t>RapiCover</a:t>
            </a:r>
            <a:r>
              <a:rPr lang="en-GB" dirty="0"/>
              <a:t> Qualification Kit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9820-242B-430F-85E5-95B346D5D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81708"/>
            <a:ext cx="8229243" cy="50021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Dashboard view 17/5/2019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A5060-9040-4A9E-AB2C-5B0AE38CF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924"/>
            <a:ext cx="9144000" cy="1641047"/>
          </a:xfrm>
          <a:prstGeom prst="rect">
            <a:avLst/>
          </a:prstGeom>
        </p:spPr>
      </p:pic>
      <p:pic>
        <p:nvPicPr>
          <p:cNvPr id="6" name="Picture 5" descr="A close up of a screen&#10;&#10;Description automatically generated">
            <a:extLst>
              <a:ext uri="{FF2B5EF4-FFF2-40B4-BE49-F238E27FC236}">
                <a16:creationId xmlns:a16="http://schemas.microsoft.com/office/drawing/2014/main" id="{3B40DF33-96AD-472B-836D-2F55A046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" y="4037826"/>
            <a:ext cx="9144000" cy="2476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9E5CC-A6F4-4421-97F8-87F85A94E1A0}"/>
              </a:ext>
            </a:extLst>
          </p:cNvPr>
          <p:cNvSpPr txBox="1">
            <a:spLocks/>
          </p:cNvSpPr>
          <p:nvPr/>
        </p:nvSpPr>
        <p:spPr>
          <a:xfrm>
            <a:off x="457200" y="3635030"/>
            <a:ext cx="8229243" cy="500216"/>
          </a:xfrm>
          <a:prstGeom prst="rect">
            <a:avLst/>
          </a:prstGeom>
        </p:spPr>
        <p:txBody>
          <a:bodyPr/>
          <a:lstStyle>
            <a:lvl1pPr marL="342900" marR="0" lvl="0" indent="-342900" algn="l" defTabSz="914400" rtl="0" eaLnBrk="1" fontAlgn="auto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400" b="0" i="0" u="none" strike="noStrike" kern="1200" cap="none" spc="0" baseline="0">
                <a:solidFill>
                  <a:srgbClr val="2A3783"/>
                </a:solidFill>
                <a:uFillTx/>
                <a:latin typeface="Swis721 Lt BT" pitchFamily="34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lang="en-US" sz="2000" b="0" i="0" u="none" strike="noStrike" kern="1200" cap="none" spc="0" baseline="0">
                <a:solidFill>
                  <a:srgbClr val="2A3783"/>
                </a:solidFill>
                <a:uFillTx/>
                <a:latin typeface="Swis721 Lt BT" pitchFamily="34"/>
                <a:ea typeface="Microsoft YaHei" pitchFamily="2"/>
                <a:cs typeface="Mangal" pitchFamily="2"/>
              </a:defRPr>
            </a:lvl2pPr>
            <a:lvl3pPr marL="1143000" marR="0" lvl="2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lang="en-US" sz="1800" b="0" i="0" u="none" strike="noStrike" kern="1200" cap="none" spc="0" baseline="0">
                <a:solidFill>
                  <a:srgbClr val="2A3783"/>
                </a:solidFill>
                <a:uFillTx/>
                <a:latin typeface="Swis721 Lt BT" pitchFamily="34"/>
              </a:defRPr>
            </a:lvl3pPr>
            <a:lvl4pPr marL="1600200" marR="0" lvl="3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lang="en-US" sz="1600" b="0" i="0" u="none" strike="noStrike" kern="1200" cap="none" spc="0" baseline="0">
                <a:solidFill>
                  <a:srgbClr val="2A3783"/>
                </a:solidFill>
                <a:uFillTx/>
                <a:latin typeface="Swis721 Lt BT" pitchFamily="34"/>
              </a:defRPr>
            </a:lvl4pPr>
            <a:lvl5pPr marL="2057400" marR="0" lvl="4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lang="en-US" sz="1400" b="0" i="0" u="none" strike="noStrike" kern="1200" cap="none" spc="0" baseline="0">
                <a:solidFill>
                  <a:srgbClr val="2A3783"/>
                </a:solidFill>
                <a:uFillTx/>
                <a:latin typeface="Swis721 Lt BT" pitchFamily="34"/>
              </a:defRPr>
            </a:lvl5pPr>
            <a:lvl6pPr marL="2514600" marR="0" lvl="5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lang="en-GB" sz="1400" b="0" i="0" u="none" strike="noStrike" kern="1200" cap="none" spc="0" baseline="0">
                <a:solidFill>
                  <a:srgbClr val="2A3783"/>
                </a:solidFill>
                <a:uFillTx/>
                <a:latin typeface="Swis721 Lt BT" pitchFamily="34"/>
              </a:defRPr>
            </a:lvl6pPr>
            <a:lvl7pPr marL="2971800" marR="0" lvl="6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GB" sz="1200" b="0" i="0" u="none" strike="noStrike" kern="1200" cap="none" spc="0" baseline="0">
                <a:solidFill>
                  <a:srgbClr val="2A3783"/>
                </a:solidFill>
                <a:uFillTx/>
                <a:latin typeface="Swis721 Lt BT" pitchFamily="34"/>
              </a:defRPr>
            </a:lvl7pPr>
            <a:lvl8pPr marL="342900" marR="0" lvl="0" indent="-342900" algn="l" defTabSz="914400" rtl="0" eaLnBrk="1" fontAlgn="auto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1999" algn="l"/>
                <a:tab pos="5486399" algn="l"/>
                <a:tab pos="6400799" algn="l"/>
                <a:tab pos="7315199" algn="l"/>
                <a:tab pos="8229600" algn="l"/>
                <a:tab pos="9144000" algn="l"/>
                <a:tab pos="10058400" algn="l"/>
              </a:tabLst>
              <a:defRPr lang="en-GB" sz="2400" b="0" i="0" u="none" strike="noStrike" kern="1200" cap="none" spc="0" baseline="0">
                <a:solidFill>
                  <a:srgbClr val="2A3783"/>
                </a:solidFill>
                <a:uFillTx/>
                <a:latin typeface="Swis721 Lt BT" pitchFamily="34"/>
                <a:ea typeface="Microsoft YaHei" pitchFamily="2"/>
                <a:cs typeface="Mangal" pitchFamily="2"/>
              </a:defRPr>
            </a:lvl8pPr>
            <a:lvl9pPr marL="2514600" marR="0" lvl="5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GB" sz="1200" b="0" i="0" u="none" strike="noStrike" kern="1200" cap="none" spc="0" baseline="0">
                <a:solidFill>
                  <a:srgbClr val="2A3783"/>
                </a:solidFill>
                <a:uFillTx/>
                <a:latin typeface="Swis721 Lt BT" pitchFamily="34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/>
              <a:t>Dashboard view 10/6/2019</a:t>
            </a:r>
          </a:p>
        </p:txBody>
      </p:sp>
    </p:spTree>
    <p:extLst>
      <p:ext uri="{BB962C8B-B14F-4D97-AF65-F5344CB8AC3E}">
        <p14:creationId xmlns:p14="http://schemas.microsoft.com/office/powerpoint/2010/main" val="286488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3D71-3BBD-42A3-9440-8BD17DFA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Applying the new process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B21B6F-0775-46D4-9E0F-5E3236120432}"/>
              </a:ext>
            </a:extLst>
          </p:cNvPr>
          <p:cNvGrpSpPr/>
          <p:nvPr/>
        </p:nvGrpSpPr>
        <p:grpSpPr>
          <a:xfrm>
            <a:off x="3461818" y="1433200"/>
            <a:ext cx="6262756" cy="2863028"/>
            <a:chOff x="3461818" y="1433200"/>
            <a:chExt cx="6262756" cy="28630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60693C-E3F9-4232-A020-B9B53EA5D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18" y="1433200"/>
              <a:ext cx="2122905" cy="3335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A19956-34B9-4E6C-82CE-7D539863B965}"/>
                </a:ext>
              </a:extLst>
            </p:cNvPr>
            <p:cNvSpPr txBox="1"/>
            <p:nvPr/>
          </p:nvSpPr>
          <p:spPr>
            <a:xfrm>
              <a:off x="5132871" y="3217286"/>
              <a:ext cx="4591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 3.8 January 2019. Spec frozen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EA083D-1B26-433F-9DEE-110AC6714934}"/>
                </a:ext>
              </a:extLst>
            </p:cNvPr>
            <p:cNvSpPr txBox="1"/>
            <p:nvPr/>
          </p:nvSpPr>
          <p:spPr>
            <a:xfrm>
              <a:off x="5132872" y="1872342"/>
              <a:ext cx="2501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 3.7 April 2018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06CE59-0DDD-46C4-97B1-6F043CB79D97}"/>
                </a:ext>
              </a:extLst>
            </p:cNvPr>
            <p:cNvSpPr txBox="1"/>
            <p:nvPr/>
          </p:nvSpPr>
          <p:spPr>
            <a:xfrm>
              <a:off x="5132871" y="3918857"/>
              <a:ext cx="2177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 3.8a June 2019</a:t>
              </a:r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179D8678-90B3-464E-B8AF-B197DE87C4CB}"/>
                </a:ext>
              </a:extLst>
            </p:cNvPr>
            <p:cNvSpPr/>
            <p:nvPr/>
          </p:nvSpPr>
          <p:spPr>
            <a:xfrm rot="10800000">
              <a:off x="4397831" y="1872342"/>
              <a:ext cx="435429" cy="2423886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D717A5-7D2D-4CDF-BF81-996B540A36FF}"/>
              </a:ext>
            </a:extLst>
          </p:cNvPr>
          <p:cNvGrpSpPr/>
          <p:nvPr/>
        </p:nvGrpSpPr>
        <p:grpSpPr>
          <a:xfrm>
            <a:off x="1828800" y="1899333"/>
            <a:ext cx="2452917" cy="2436418"/>
            <a:chOff x="1828800" y="1899333"/>
            <a:chExt cx="2452917" cy="2436418"/>
          </a:xfrm>
        </p:grpSpPr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61CC3ADB-E565-4309-8189-89C03C3B9F98}"/>
                </a:ext>
              </a:extLst>
            </p:cNvPr>
            <p:cNvSpPr/>
            <p:nvPr/>
          </p:nvSpPr>
          <p:spPr>
            <a:xfrm>
              <a:off x="1828800" y="1899333"/>
              <a:ext cx="2452917" cy="464457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Monolithic QK</a:t>
              </a:r>
            </a:p>
          </p:txBody>
        </p:sp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97076A5F-8192-4038-9D1B-3F36328DA246}"/>
                </a:ext>
              </a:extLst>
            </p:cNvPr>
            <p:cNvSpPr/>
            <p:nvPr/>
          </p:nvSpPr>
          <p:spPr>
            <a:xfrm>
              <a:off x="1828800" y="3871294"/>
              <a:ext cx="2452917" cy="464457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Modular QK 3.8</a:t>
              </a:r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BAB29D2F-5594-46C0-AF5A-6FDBEAA5ED55}"/>
                </a:ext>
              </a:extLst>
            </p:cNvPr>
            <p:cNvSpPr/>
            <p:nvPr/>
          </p:nvSpPr>
          <p:spPr>
            <a:xfrm rot="10800000">
              <a:off x="2837542" y="2363790"/>
              <a:ext cx="435429" cy="1555067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18D2C10-0D2F-4C42-940C-B5400771E977}"/>
              </a:ext>
            </a:extLst>
          </p:cNvPr>
          <p:cNvSpPr/>
          <p:nvPr/>
        </p:nvSpPr>
        <p:spPr>
          <a:xfrm>
            <a:off x="137885" y="2532351"/>
            <a:ext cx="2198916" cy="1054267"/>
          </a:xfrm>
          <a:prstGeom prst="wedgeRoundRectCallout">
            <a:avLst>
              <a:gd name="adj1" fmla="val 78748"/>
              <a:gd name="adj2" fmla="val -929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~4 person years effort over 14 months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388CB2-18BE-43E4-9488-472273BE6D4B}"/>
              </a:ext>
            </a:extLst>
          </p:cNvPr>
          <p:cNvGrpSpPr/>
          <p:nvPr/>
        </p:nvGrpSpPr>
        <p:grpSpPr>
          <a:xfrm>
            <a:off x="4397830" y="4617915"/>
            <a:ext cx="2912186" cy="808857"/>
            <a:chOff x="4397830" y="4617915"/>
            <a:chExt cx="2912186" cy="8088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CCACB9-0B3C-4E15-A887-518D7A331BEF}"/>
                </a:ext>
              </a:extLst>
            </p:cNvPr>
            <p:cNvSpPr txBox="1"/>
            <p:nvPr/>
          </p:nvSpPr>
          <p:spPr>
            <a:xfrm>
              <a:off x="5132871" y="5055468"/>
              <a:ext cx="2177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 3.9 ~July 2019</a:t>
              </a:r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7C18E0A4-6C67-4DFE-8B3C-3BDA51DA5359}"/>
                </a:ext>
              </a:extLst>
            </p:cNvPr>
            <p:cNvSpPr/>
            <p:nvPr/>
          </p:nvSpPr>
          <p:spPr>
            <a:xfrm rot="10800000">
              <a:off x="4397830" y="4617915"/>
              <a:ext cx="435429" cy="808857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5C49C2-8B0F-44FC-9F68-D18CE4C9A08A}"/>
              </a:ext>
            </a:extLst>
          </p:cNvPr>
          <p:cNvGrpSpPr/>
          <p:nvPr/>
        </p:nvGrpSpPr>
        <p:grpSpPr>
          <a:xfrm>
            <a:off x="1828797" y="4377884"/>
            <a:ext cx="2452917" cy="960135"/>
            <a:chOff x="1828797" y="4377884"/>
            <a:chExt cx="2452917" cy="960135"/>
          </a:xfrm>
        </p:grpSpPr>
        <p:sp>
          <p:nvSpPr>
            <p:cNvPr id="19" name="Flowchart: Process 18">
              <a:extLst>
                <a:ext uri="{FF2B5EF4-FFF2-40B4-BE49-F238E27FC236}">
                  <a16:creationId xmlns:a16="http://schemas.microsoft.com/office/drawing/2014/main" id="{E098CF15-05CF-4F54-A087-93D5F2865234}"/>
                </a:ext>
              </a:extLst>
            </p:cNvPr>
            <p:cNvSpPr/>
            <p:nvPr/>
          </p:nvSpPr>
          <p:spPr>
            <a:xfrm>
              <a:off x="1828797" y="4873562"/>
              <a:ext cx="2452917" cy="464457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Modular QK 3.9</a:t>
              </a:r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6E68FB66-490C-41EF-8500-1F42CBF9893C}"/>
                </a:ext>
              </a:extLst>
            </p:cNvPr>
            <p:cNvSpPr/>
            <p:nvPr/>
          </p:nvSpPr>
          <p:spPr>
            <a:xfrm rot="10800000">
              <a:off x="2815767" y="4377884"/>
              <a:ext cx="435429" cy="495678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3B6A5A1-2B1A-40EF-888F-215FBC8746E7}"/>
              </a:ext>
            </a:extLst>
          </p:cNvPr>
          <p:cNvSpPr/>
          <p:nvPr/>
        </p:nvSpPr>
        <p:spPr>
          <a:xfrm>
            <a:off x="137885" y="4399190"/>
            <a:ext cx="2198916" cy="424400"/>
          </a:xfrm>
          <a:prstGeom prst="wedgeRoundRectCallout">
            <a:avLst>
              <a:gd name="adj1" fmla="val 78748"/>
              <a:gd name="adj2" fmla="val -929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Fast, low effort!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0CBCB0-8BED-4250-8BE9-0A86ABC5DED6}"/>
              </a:ext>
            </a:extLst>
          </p:cNvPr>
          <p:cNvSpPr txBox="1"/>
          <p:nvPr/>
        </p:nvSpPr>
        <p:spPr>
          <a:xfrm>
            <a:off x="137885" y="5573486"/>
            <a:ext cx="627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no changes, QK release is 0.5 days.</a:t>
            </a:r>
          </a:p>
        </p:txBody>
      </p:sp>
    </p:spTree>
    <p:extLst>
      <p:ext uri="{BB962C8B-B14F-4D97-AF65-F5344CB8AC3E}">
        <p14:creationId xmlns:p14="http://schemas.microsoft.com/office/powerpoint/2010/main" val="263711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80A1-A9C4-4CFF-AB1A-C01B056F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Effort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FEDD6-7679-47BE-B7E2-42C543247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00" y="2670243"/>
            <a:ext cx="8229243" cy="19499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Problems to date</a:t>
            </a:r>
          </a:p>
          <a:p>
            <a:r>
              <a:rPr lang="en-GB" dirty="0"/>
              <a:t>Checker has found more inconsistencies/issues (better, but they need fixing!)</a:t>
            </a:r>
          </a:p>
          <a:p>
            <a:r>
              <a:rPr lang="en-GB" dirty="0"/>
              <a:t>How to test the tools that generate the QK! </a:t>
            </a:r>
          </a:p>
          <a:p>
            <a:r>
              <a:rPr lang="en-GB" dirty="0"/>
              <a:t>Needs additional GUI support for reviewing trivial differences, displaying errors and action</a:t>
            </a:r>
          </a:p>
          <a:p>
            <a:r>
              <a:rPr lang="en-GB" dirty="0"/>
              <a:t>Timesaving hook for trivial changes: a typo fix doesn’t need to review the test plan against the change.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B1B492-3EB8-40A1-AD9A-1595B45D2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86546"/>
              </p:ext>
            </p:extLst>
          </p:nvPr>
        </p:nvGraphicFramePr>
        <p:xfrm>
          <a:off x="183500" y="801914"/>
          <a:ext cx="8600400" cy="17033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11129">
                  <a:extLst>
                    <a:ext uri="{9D8B030D-6E8A-4147-A177-3AD203B41FA5}">
                      <a16:colId xmlns:a16="http://schemas.microsoft.com/office/drawing/2014/main" val="4011549817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094878296"/>
                    </a:ext>
                  </a:extLst>
                </a:gridCol>
                <a:gridCol w="2281500">
                  <a:extLst>
                    <a:ext uri="{9D8B030D-6E8A-4147-A177-3AD203B41FA5}">
                      <a16:colId xmlns:a16="http://schemas.microsoft.com/office/drawing/2014/main" val="511305220"/>
                    </a:ext>
                  </a:extLst>
                </a:gridCol>
              </a:tblGrid>
              <a:tr h="2017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Monolithic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Modular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48396"/>
                  </a:ext>
                </a:extLst>
              </a:tr>
              <a:tr h="353065">
                <a:tc>
                  <a:txBody>
                    <a:bodyPr/>
                    <a:lstStyle/>
                    <a:p>
                      <a:r>
                        <a:rPr lang="en-GB" dirty="0"/>
                        <a:t>Effort to release a new version (with no changes)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 person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 person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136357"/>
                  </a:ext>
                </a:extLst>
              </a:tr>
              <a:tr h="697553">
                <a:tc>
                  <a:txBody>
                    <a:bodyPr/>
                    <a:lstStyle/>
                    <a:p>
                      <a:r>
                        <a:rPr lang="en-GB" dirty="0"/>
                        <a:t>Conversion from old to modular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48 person months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809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067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2AA1-3035-486E-88A6-018592D8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and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AD083-4F33-473B-A378-63660D9A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Rapita’s</a:t>
            </a:r>
            <a:r>
              <a:rPr lang="en-GB" dirty="0"/>
              <a:t> Qualification data changed from monolithic to modular structure</a:t>
            </a:r>
          </a:p>
          <a:p>
            <a:r>
              <a:rPr lang="en-GB" dirty="0"/>
              <a:t>3 tools </a:t>
            </a:r>
            <a:r>
              <a:rPr lang="en-GB" dirty="0" err="1"/>
              <a:t>RapiCover</a:t>
            </a:r>
            <a:r>
              <a:rPr lang="en-GB" dirty="0"/>
              <a:t>, </a:t>
            </a:r>
            <a:r>
              <a:rPr lang="en-GB" dirty="0" err="1"/>
              <a:t>RapiTime</a:t>
            </a:r>
            <a:r>
              <a:rPr lang="en-GB" dirty="0"/>
              <a:t>, </a:t>
            </a:r>
            <a:r>
              <a:rPr lang="en-GB" dirty="0" err="1"/>
              <a:t>RapiTest</a:t>
            </a:r>
            <a:endParaRPr lang="en-GB" dirty="0"/>
          </a:p>
          <a:p>
            <a:pPr lvl="1"/>
            <a:r>
              <a:rPr lang="en-GB" dirty="0"/>
              <a:t>First one released this week!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18F56E-2DB4-4D22-9C67-073F15A7B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70355"/>
              </p:ext>
            </p:extLst>
          </p:nvPr>
        </p:nvGraphicFramePr>
        <p:xfrm>
          <a:off x="147778" y="2784584"/>
          <a:ext cx="8848088" cy="36647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4044">
                  <a:extLst>
                    <a:ext uri="{9D8B030D-6E8A-4147-A177-3AD203B41FA5}">
                      <a16:colId xmlns:a16="http://schemas.microsoft.com/office/drawing/2014/main" val="3347229930"/>
                    </a:ext>
                  </a:extLst>
                </a:gridCol>
                <a:gridCol w="4424044">
                  <a:extLst>
                    <a:ext uri="{9D8B030D-6E8A-4147-A177-3AD203B41FA5}">
                      <a16:colId xmlns:a16="http://schemas.microsoft.com/office/drawing/2014/main" val="3622433846"/>
                    </a:ext>
                  </a:extLst>
                </a:gridCol>
              </a:tblGrid>
              <a:tr h="517378">
                <a:tc>
                  <a:txBody>
                    <a:bodyPr/>
                    <a:lstStyle/>
                    <a:p>
                      <a:r>
                        <a:rPr lang="en-GB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904504"/>
                  </a:ext>
                </a:extLst>
              </a:tr>
              <a:tr h="524565">
                <a:tc>
                  <a:txBody>
                    <a:bodyPr/>
                    <a:lstStyle/>
                    <a:p>
                      <a:r>
                        <a:rPr lang="en-GB" dirty="0"/>
                        <a:t>Faster incremental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Expensive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908548"/>
                  </a:ext>
                </a:extLst>
              </a:tr>
              <a:tr h="524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Text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Lots of tool investment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293867"/>
                  </a:ext>
                </a:extLst>
              </a:tr>
              <a:tr h="524565">
                <a:tc>
                  <a:txBody>
                    <a:bodyPr/>
                    <a:lstStyle/>
                    <a:p>
                      <a:r>
                        <a:rPr lang="en-GB" dirty="0"/>
                        <a:t>Traceability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459151"/>
                  </a:ext>
                </a:extLst>
              </a:tr>
              <a:tr h="524565">
                <a:tc>
                  <a:txBody>
                    <a:bodyPr/>
                    <a:lstStyle/>
                    <a:p>
                      <a:r>
                        <a:rPr lang="en-GB" dirty="0"/>
                        <a:t>Smaller, faster QK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194356"/>
                  </a:ext>
                </a:extLst>
              </a:tr>
              <a:tr h="524565">
                <a:tc>
                  <a:txBody>
                    <a:bodyPr/>
                    <a:lstStyle/>
                    <a:p>
                      <a:r>
                        <a:rPr lang="en-GB" dirty="0"/>
                        <a:t>Continuous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459120"/>
                  </a:ext>
                </a:extLst>
              </a:tr>
              <a:tr h="524565">
                <a:tc>
                  <a:txBody>
                    <a:bodyPr/>
                    <a:lstStyle/>
                    <a:p>
                      <a:r>
                        <a:rPr lang="en-GB" dirty="0"/>
                        <a:t>Subsets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163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5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83FF-5A8E-48E5-B84F-E9C90F53F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qualification kit in DO-178C?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75CCC3-B4E2-4860-9FC1-EDDB65A009F4}"/>
              </a:ext>
            </a:extLst>
          </p:cNvPr>
          <p:cNvSpPr/>
          <p:nvPr/>
        </p:nvSpPr>
        <p:spPr>
          <a:xfrm>
            <a:off x="3508" y="982854"/>
            <a:ext cx="2910679" cy="42202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Tool Vendor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EE1026-C9EC-4CE5-83CB-662931F4609E}"/>
              </a:ext>
            </a:extLst>
          </p:cNvPr>
          <p:cNvSpPr/>
          <p:nvPr/>
        </p:nvSpPr>
        <p:spPr>
          <a:xfrm>
            <a:off x="6135792" y="982854"/>
            <a:ext cx="3039764" cy="42202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Airframe Manufacturer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735C5-0B7C-470E-8E35-91A9D557C18C}"/>
              </a:ext>
            </a:extLst>
          </p:cNvPr>
          <p:cNvSpPr/>
          <p:nvPr/>
        </p:nvSpPr>
        <p:spPr>
          <a:xfrm>
            <a:off x="3053873" y="982855"/>
            <a:ext cx="2910679" cy="42202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Software Supplier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43F883-35B8-432A-ACB6-8FE99F2F21EB}"/>
              </a:ext>
            </a:extLst>
          </p:cNvPr>
          <p:cNvSpPr/>
          <p:nvPr/>
        </p:nvSpPr>
        <p:spPr>
          <a:xfrm>
            <a:off x="160690" y="1654911"/>
            <a:ext cx="2596316" cy="10654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DBFD56-EB47-48A5-AF96-783F4CC429B1}"/>
              </a:ext>
            </a:extLst>
          </p:cNvPr>
          <p:cNvSpPr/>
          <p:nvPr/>
        </p:nvSpPr>
        <p:spPr>
          <a:xfrm>
            <a:off x="331982" y="3707027"/>
            <a:ext cx="2164083" cy="9514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Evidence</a:t>
            </a:r>
          </a:p>
          <a:p>
            <a:pPr algn="ctr"/>
            <a:r>
              <a:rPr lang="en-GB" dirty="0"/>
              <a:t>(Qualification Kit)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0727CB-FF89-4F31-B598-82C650C65BA3}"/>
              </a:ext>
            </a:extLst>
          </p:cNvPr>
          <p:cNvSpPr/>
          <p:nvPr/>
        </p:nvSpPr>
        <p:spPr>
          <a:xfrm>
            <a:off x="3474948" y="3707027"/>
            <a:ext cx="2164083" cy="9514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Evidence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B82CA0-DFB2-4437-A48F-1FCA5E1B0CDB}"/>
              </a:ext>
            </a:extLst>
          </p:cNvPr>
          <p:cNvSpPr/>
          <p:nvPr/>
        </p:nvSpPr>
        <p:spPr>
          <a:xfrm>
            <a:off x="6522360" y="3689963"/>
            <a:ext cx="2164083" cy="9514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Evidence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892F50-F038-4D15-912F-1F5FA6480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0" y="2020821"/>
            <a:ext cx="2122905" cy="3335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9665D3-5E75-4F4E-9CBA-C2DFC1ADC030}"/>
              </a:ext>
            </a:extLst>
          </p:cNvPr>
          <p:cNvSpPr/>
          <p:nvPr/>
        </p:nvSpPr>
        <p:spPr>
          <a:xfrm>
            <a:off x="6306243" y="1654910"/>
            <a:ext cx="2596316" cy="10654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Aircraft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32F5A6-41F5-4D8D-9A35-5FFC30FEC6BE}"/>
              </a:ext>
            </a:extLst>
          </p:cNvPr>
          <p:cNvSpPr/>
          <p:nvPr/>
        </p:nvSpPr>
        <p:spPr>
          <a:xfrm>
            <a:off x="112219" y="3429000"/>
            <a:ext cx="8883500" cy="163727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b"/>
          <a:lstStyle/>
          <a:p>
            <a:pPr algn="r"/>
            <a:r>
              <a:rPr lang="en-GB" dirty="0"/>
              <a:t>To DER for approval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1FD92B30-F6A0-4DD2-AB5D-F18DF8DB111F}"/>
              </a:ext>
            </a:extLst>
          </p:cNvPr>
          <p:cNvSpPr/>
          <p:nvPr/>
        </p:nvSpPr>
        <p:spPr>
          <a:xfrm>
            <a:off x="1156106" y="2755558"/>
            <a:ext cx="605481" cy="7723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2FF9BB45-7D0B-46EE-83AA-2E96ED4402B2}"/>
              </a:ext>
            </a:extLst>
          </p:cNvPr>
          <p:cNvSpPr/>
          <p:nvPr/>
        </p:nvSpPr>
        <p:spPr>
          <a:xfrm>
            <a:off x="4251228" y="2815499"/>
            <a:ext cx="605481" cy="7723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A1D540ED-A16F-487D-B3E4-12F00DA1483B}"/>
              </a:ext>
            </a:extLst>
          </p:cNvPr>
          <p:cNvSpPr/>
          <p:nvPr/>
        </p:nvSpPr>
        <p:spPr>
          <a:xfrm>
            <a:off x="7301660" y="2781887"/>
            <a:ext cx="605481" cy="7723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7E48F7-82FD-47FC-ADF8-2329515C08BA}"/>
              </a:ext>
            </a:extLst>
          </p:cNvPr>
          <p:cNvSpPr/>
          <p:nvPr/>
        </p:nvSpPr>
        <p:spPr>
          <a:xfrm>
            <a:off x="3249772" y="1654910"/>
            <a:ext cx="2596316" cy="10654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Aerospace Software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74BA03BD-56A8-4F96-9C05-D013FE44DF78}"/>
              </a:ext>
            </a:extLst>
          </p:cNvPr>
          <p:cNvSpPr/>
          <p:nvPr/>
        </p:nvSpPr>
        <p:spPr>
          <a:xfrm rot="5400000">
            <a:off x="2650165" y="1838313"/>
            <a:ext cx="605481" cy="7723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469E4D53-0EC3-4CB2-B9B1-C1A0EAAF1FBC}"/>
              </a:ext>
            </a:extLst>
          </p:cNvPr>
          <p:cNvSpPr/>
          <p:nvPr/>
        </p:nvSpPr>
        <p:spPr>
          <a:xfrm rot="5400000">
            <a:off x="5778430" y="1819777"/>
            <a:ext cx="605481" cy="7723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Bent-Up 21">
            <a:extLst>
              <a:ext uri="{FF2B5EF4-FFF2-40B4-BE49-F238E27FC236}">
                <a16:creationId xmlns:a16="http://schemas.microsoft.com/office/drawing/2014/main" id="{C3B1878A-BB27-4DDE-94F4-DDCED17C7660}"/>
              </a:ext>
            </a:extLst>
          </p:cNvPr>
          <p:cNvSpPr/>
          <p:nvPr/>
        </p:nvSpPr>
        <p:spPr>
          <a:xfrm rot="5400000">
            <a:off x="2413256" y="2799298"/>
            <a:ext cx="1266812" cy="1142017"/>
          </a:xfrm>
          <a:prstGeom prst="bentUpArrow">
            <a:avLst>
              <a:gd name="adj1" fmla="val 14441"/>
              <a:gd name="adj2" fmla="val 19510"/>
              <a:gd name="adj3" fmla="val 2829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7A9C4-C716-41E9-BAAB-FBF05DF04AAC}"/>
              </a:ext>
            </a:extLst>
          </p:cNvPr>
          <p:cNvSpPr txBox="1"/>
          <p:nvPr/>
        </p:nvSpPr>
        <p:spPr>
          <a:xfrm>
            <a:off x="331982" y="5461686"/>
            <a:ext cx="8354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Tool Qualification evidence</a:t>
            </a:r>
            <a:r>
              <a:rPr lang="en-GB" dirty="0"/>
              <a:t> is needed when </a:t>
            </a:r>
          </a:p>
          <a:p>
            <a:pPr algn="ctr"/>
            <a:r>
              <a:rPr lang="en-GB" dirty="0"/>
              <a:t>you meet an objective using a tool whose output is not independently checked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A66BD22-A3D8-4321-AEFE-45F9C53710F6}"/>
              </a:ext>
            </a:extLst>
          </p:cNvPr>
          <p:cNvSpPr/>
          <p:nvPr/>
        </p:nvSpPr>
        <p:spPr>
          <a:xfrm>
            <a:off x="2591169" y="4615230"/>
            <a:ext cx="1488185" cy="5512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Integration Tests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2E26AC-B55F-4F0E-B3BA-5E3E7FE92BFF}"/>
              </a:ext>
            </a:extLst>
          </p:cNvPr>
          <p:cNvGrpSpPr/>
          <p:nvPr/>
        </p:nvGrpSpPr>
        <p:grpSpPr>
          <a:xfrm>
            <a:off x="278689" y="2613930"/>
            <a:ext cx="1857098" cy="768855"/>
            <a:chOff x="373160" y="2907751"/>
            <a:chExt cx="1857098" cy="76885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51C95EA6-B60C-4A64-9861-5ECFE2EDDD43}"/>
                </a:ext>
              </a:extLst>
            </p:cNvPr>
            <p:cNvSpPr/>
            <p:nvPr/>
          </p:nvSpPr>
          <p:spPr>
            <a:xfrm>
              <a:off x="373160" y="2907751"/>
              <a:ext cx="1857098" cy="768855"/>
            </a:xfrm>
            <a:prstGeom prst="wedgeRoundRectCallout">
              <a:avLst>
                <a:gd name="adj1" fmla="val -18004"/>
                <a:gd name="adj2" fmla="val -10809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/>
            </a:p>
          </p:txBody>
        </p:sp>
        <p:pic>
          <p:nvPicPr>
            <p:cNvPr id="26" name="Picture 2" descr="Ada Mascot with slogan">
              <a:extLst>
                <a:ext uri="{FF2B5EF4-FFF2-40B4-BE49-F238E27FC236}">
                  <a16:creationId xmlns:a16="http://schemas.microsoft.com/office/drawing/2014/main" id="{4DD17D0F-A291-47BE-B190-38359F562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92" y="2967921"/>
              <a:ext cx="559133" cy="607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16B2B2-89FE-455E-A97A-60F78A20CE74}"/>
              </a:ext>
            </a:extLst>
          </p:cNvPr>
          <p:cNvGrpSpPr/>
          <p:nvPr/>
        </p:nvGrpSpPr>
        <p:grpSpPr>
          <a:xfrm>
            <a:off x="4107454" y="2635223"/>
            <a:ext cx="1857098" cy="768855"/>
            <a:chOff x="373160" y="2907751"/>
            <a:chExt cx="1857098" cy="768855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4F427F72-B86B-4C09-9932-4CDB45328A88}"/>
                </a:ext>
              </a:extLst>
            </p:cNvPr>
            <p:cNvSpPr/>
            <p:nvPr/>
          </p:nvSpPr>
          <p:spPr>
            <a:xfrm>
              <a:off x="373160" y="2907751"/>
              <a:ext cx="1857098" cy="768855"/>
            </a:xfrm>
            <a:prstGeom prst="wedgeRoundRectCallout">
              <a:avLst>
                <a:gd name="adj1" fmla="val -18004"/>
                <a:gd name="adj2" fmla="val -10809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2000" dirty="0"/>
                <a:t>C/C++</a:t>
              </a:r>
            </a:p>
          </p:txBody>
        </p:sp>
        <p:pic>
          <p:nvPicPr>
            <p:cNvPr id="30" name="Picture 2" descr="Ada Mascot with slogan">
              <a:extLst>
                <a:ext uri="{FF2B5EF4-FFF2-40B4-BE49-F238E27FC236}">
                  <a16:creationId xmlns:a16="http://schemas.microsoft.com/office/drawing/2014/main" id="{5AEA65EE-8A61-4A8D-8489-0B1BB6A37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26" y="2993900"/>
              <a:ext cx="559133" cy="607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79F186-0DFC-4250-A670-69B00C791520}"/>
              </a:ext>
            </a:extLst>
          </p:cNvPr>
          <p:cNvSpPr txBox="1"/>
          <p:nvPr/>
        </p:nvSpPr>
        <p:spPr>
          <a:xfrm rot="214640">
            <a:off x="2518399" y="1080671"/>
            <a:ext cx="6644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Examples of evidence:</a:t>
            </a:r>
          </a:p>
          <a:p>
            <a:r>
              <a:rPr lang="en-GB" dirty="0"/>
              <a:t>1. </a:t>
            </a:r>
            <a:r>
              <a:rPr lang="en-GB" dirty="0" err="1"/>
              <a:t>RapiCover</a:t>
            </a:r>
            <a:r>
              <a:rPr lang="en-GB" dirty="0"/>
              <a:t> does not alter functionality of the code under test</a:t>
            </a:r>
          </a:p>
          <a:p>
            <a:r>
              <a:rPr lang="en-GB" dirty="0"/>
              <a:t>2. </a:t>
            </a:r>
            <a:r>
              <a:rPr lang="en-GB" dirty="0" err="1"/>
              <a:t>RapiTest</a:t>
            </a:r>
            <a:r>
              <a:rPr lang="en-GB" dirty="0"/>
              <a:t> accurately inserts test vectors and checks results</a:t>
            </a:r>
          </a:p>
        </p:txBody>
      </p:sp>
    </p:spTree>
    <p:extLst>
      <p:ext uri="{BB962C8B-B14F-4D97-AF65-F5344CB8AC3E}">
        <p14:creationId xmlns:p14="http://schemas.microsoft.com/office/powerpoint/2010/main" val="137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/>
      <p:bldP spid="2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2E4A-B8D4-44A2-8D3F-20C371BC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inside a DO-178C/DO-330 qualification kit?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A3D6B-69A5-4B4B-9B43-15D17E388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87" y="1081708"/>
            <a:ext cx="6266122" cy="2053378"/>
          </a:xfrm>
        </p:spPr>
        <p:txBody>
          <a:bodyPr/>
          <a:lstStyle/>
          <a:p>
            <a:r>
              <a:rPr lang="en-GB" dirty="0"/>
              <a:t>DO-330 is guideline/process for generating that evidence</a:t>
            </a:r>
          </a:p>
          <a:p>
            <a:r>
              <a:rPr lang="en-GB" dirty="0"/>
              <a:t>Evidence you can trust the output of a tool</a:t>
            </a:r>
          </a:p>
          <a:p>
            <a:endParaRPr lang="en-GB" dirty="0"/>
          </a:p>
          <a:p>
            <a:r>
              <a:rPr lang="en-GB" dirty="0"/>
              <a:t>4 documents: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0CCFB9-E9EE-4706-8DEB-817A8BC3D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94849"/>
              </p:ext>
            </p:extLst>
          </p:nvPr>
        </p:nvGraphicFramePr>
        <p:xfrm>
          <a:off x="0" y="3135086"/>
          <a:ext cx="9144000" cy="329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50011379"/>
                    </a:ext>
                  </a:extLst>
                </a:gridCol>
                <a:gridCol w="3672114">
                  <a:extLst>
                    <a:ext uri="{9D8B030D-6E8A-4147-A177-3AD203B41FA5}">
                      <a16:colId xmlns:a16="http://schemas.microsoft.com/office/drawing/2014/main" val="2723295628"/>
                    </a:ext>
                  </a:extLst>
                </a:gridCol>
                <a:gridCol w="3947886">
                  <a:extLst>
                    <a:ext uri="{9D8B030D-6E8A-4147-A177-3AD203B41FA5}">
                      <a16:colId xmlns:a16="http://schemas.microsoft.com/office/drawing/2014/main" val="2736284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844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Process</a:t>
                      </a:r>
                      <a:r>
                        <a:rPr lang="en-GB" dirty="0"/>
                        <a:t> evidence: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TQP</a:t>
                      </a:r>
                    </a:p>
                    <a:p>
                      <a:pPr algn="ctr"/>
                      <a:r>
                        <a:rPr lang="en-GB" dirty="0"/>
                        <a:t>Tool Qualification Plan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i="1" dirty="0"/>
                        <a:t>How will you meet the guidelines?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Tool Accomplishment Summary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algn="ctr"/>
                      <a:r>
                        <a:rPr lang="en-GB" i="1" dirty="0"/>
                        <a:t>Did you meet the guidelines?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42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Product</a:t>
                      </a:r>
                      <a:r>
                        <a:rPr lang="en-GB" dirty="0"/>
                        <a:t> evidence: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Tool Operational Requirements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algn="ctr"/>
                      <a:r>
                        <a:rPr lang="en-GB" i="1" dirty="0"/>
                        <a:t>What should the tool do?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TVR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Tool Verification Records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i="1" dirty="0"/>
                        <a:t>Does the tool do what it should?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00341"/>
                  </a:ext>
                </a:extLst>
              </a:tr>
            </a:tbl>
          </a:graphicData>
        </a:graphic>
      </p:graphicFrame>
      <p:sp>
        <p:nvSpPr>
          <p:cNvPr id="5" name="Star: 6 Points 4">
            <a:extLst>
              <a:ext uri="{FF2B5EF4-FFF2-40B4-BE49-F238E27FC236}">
                <a16:creationId xmlns:a16="http://schemas.microsoft.com/office/drawing/2014/main" id="{67E933C7-E887-4925-9714-1C3221070CDF}"/>
              </a:ext>
            </a:extLst>
          </p:cNvPr>
          <p:cNvSpPr/>
          <p:nvPr/>
        </p:nvSpPr>
        <p:spPr>
          <a:xfrm rot="1030817">
            <a:off x="6968265" y="1385063"/>
            <a:ext cx="2361610" cy="2036337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Requirements and tests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54C8C96E-1450-48B4-B21A-D54BA2A00505}"/>
              </a:ext>
            </a:extLst>
          </p:cNvPr>
          <p:cNvSpPr/>
          <p:nvPr/>
        </p:nvSpPr>
        <p:spPr>
          <a:xfrm rot="1030817">
            <a:off x="6898597" y="668059"/>
            <a:ext cx="1373597" cy="141536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5720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75988FC-0E6A-4F4E-8E1A-14B1B1BD53A1}"/>
              </a:ext>
            </a:extLst>
          </p:cNvPr>
          <p:cNvGrpSpPr/>
          <p:nvPr/>
        </p:nvGrpSpPr>
        <p:grpSpPr>
          <a:xfrm>
            <a:off x="564381" y="594538"/>
            <a:ext cx="7661100" cy="5242455"/>
            <a:chOff x="3645152" y="3718017"/>
            <a:chExt cx="4753054" cy="2980588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C27DBAC-FAC6-4286-B245-5129845DD9C0}"/>
                </a:ext>
              </a:extLst>
            </p:cNvPr>
            <p:cNvSpPr/>
            <p:nvPr/>
          </p:nvSpPr>
          <p:spPr>
            <a:xfrm rot="10800000">
              <a:off x="3645152" y="4274071"/>
              <a:ext cx="4753053" cy="2424534"/>
            </a:xfrm>
            <a:prstGeom prst="triangle">
              <a:avLst>
                <a:gd name="adj" fmla="val 5148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2DDC41E-08F5-43D6-A094-D41E362F0027}"/>
                </a:ext>
              </a:extLst>
            </p:cNvPr>
            <p:cNvSpPr/>
            <p:nvPr/>
          </p:nvSpPr>
          <p:spPr>
            <a:xfrm rot="10800000">
              <a:off x="3645153" y="3718017"/>
              <a:ext cx="4753053" cy="2424534"/>
            </a:xfrm>
            <a:prstGeom prst="triangle">
              <a:avLst>
                <a:gd name="adj" fmla="val 51480"/>
              </a:avLst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3AADFE-A630-4B39-9554-3073F97F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make a qualification 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AA7DD-0D08-4912-BAE2-F003C5FB2BF4}"/>
              </a:ext>
            </a:extLst>
          </p:cNvPr>
          <p:cNvSpPr/>
          <p:nvPr/>
        </p:nvSpPr>
        <p:spPr>
          <a:xfrm>
            <a:off x="324149" y="1590898"/>
            <a:ext cx="1099751" cy="55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TQP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1290C5-E305-46D1-ACF5-3D5E6B59CCAF}"/>
              </a:ext>
            </a:extLst>
          </p:cNvPr>
          <p:cNvSpPr/>
          <p:nvPr/>
        </p:nvSpPr>
        <p:spPr>
          <a:xfrm>
            <a:off x="1195301" y="2636608"/>
            <a:ext cx="1099751" cy="55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26AA84-2F11-42FE-979B-75BDE6AFAFD3}"/>
              </a:ext>
            </a:extLst>
          </p:cNvPr>
          <p:cNvSpPr/>
          <p:nvPr/>
        </p:nvSpPr>
        <p:spPr>
          <a:xfrm>
            <a:off x="2097556" y="3654531"/>
            <a:ext cx="1099751" cy="55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HLR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8A34B-C446-4403-A3B3-A55A67094FA2}"/>
              </a:ext>
            </a:extLst>
          </p:cNvPr>
          <p:cNvSpPr/>
          <p:nvPr/>
        </p:nvSpPr>
        <p:spPr>
          <a:xfrm>
            <a:off x="2872481" y="4577266"/>
            <a:ext cx="1099751" cy="55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Tests Plans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26B7E-5510-4670-99E1-1B1017795BAC}"/>
              </a:ext>
            </a:extLst>
          </p:cNvPr>
          <p:cNvSpPr/>
          <p:nvPr/>
        </p:nvSpPr>
        <p:spPr>
          <a:xfrm>
            <a:off x="5476103" y="3552534"/>
            <a:ext cx="1099751" cy="55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Test Results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E2B26-F269-4D54-A10B-05F6AD18850A}"/>
              </a:ext>
            </a:extLst>
          </p:cNvPr>
          <p:cNvSpPr/>
          <p:nvPr/>
        </p:nvSpPr>
        <p:spPr>
          <a:xfrm>
            <a:off x="6575854" y="2595521"/>
            <a:ext cx="1099751" cy="55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TVR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D2DCA-3B0E-4ECD-B59B-24F05612C3B1}"/>
              </a:ext>
            </a:extLst>
          </p:cNvPr>
          <p:cNvSpPr/>
          <p:nvPr/>
        </p:nvSpPr>
        <p:spPr>
          <a:xfrm>
            <a:off x="4642223" y="4577266"/>
            <a:ext cx="1099751" cy="55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Tests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6C44A-4991-4AA1-A111-47246D967894}"/>
              </a:ext>
            </a:extLst>
          </p:cNvPr>
          <p:cNvSpPr/>
          <p:nvPr/>
        </p:nvSpPr>
        <p:spPr>
          <a:xfrm>
            <a:off x="7329115" y="1579717"/>
            <a:ext cx="1099751" cy="55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TAS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C05DE021-9B36-4964-A25C-D5B3FC96E888}"/>
              </a:ext>
            </a:extLst>
          </p:cNvPr>
          <p:cNvSpPr/>
          <p:nvPr/>
        </p:nvSpPr>
        <p:spPr>
          <a:xfrm>
            <a:off x="1818808" y="1712480"/>
            <a:ext cx="5031645" cy="321249"/>
          </a:xfrm>
          <a:prstGeom prst="lef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6456C5AA-A438-47AF-B9A3-3D7124D9FECF}"/>
              </a:ext>
            </a:extLst>
          </p:cNvPr>
          <p:cNvSpPr/>
          <p:nvPr/>
        </p:nvSpPr>
        <p:spPr>
          <a:xfrm>
            <a:off x="2684276" y="2709333"/>
            <a:ext cx="3175163" cy="284349"/>
          </a:xfrm>
          <a:prstGeom prst="lef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E5C0D570-E4A9-47E1-9C32-21B59F78DD45}"/>
              </a:ext>
            </a:extLst>
          </p:cNvPr>
          <p:cNvSpPr/>
          <p:nvPr/>
        </p:nvSpPr>
        <p:spPr>
          <a:xfrm>
            <a:off x="3604078" y="3704778"/>
            <a:ext cx="1411063" cy="284349"/>
          </a:xfrm>
          <a:prstGeom prst="lef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F9A16963-1FBB-4EF0-95A3-285060462817}"/>
              </a:ext>
            </a:extLst>
          </p:cNvPr>
          <p:cNvSpPr/>
          <p:nvPr/>
        </p:nvSpPr>
        <p:spPr>
          <a:xfrm>
            <a:off x="4065041" y="4696727"/>
            <a:ext cx="506960" cy="284349"/>
          </a:xfrm>
          <a:prstGeom prst="lef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52A1A58-5DB7-4655-8A07-4F1A0F8DBBCE}"/>
              </a:ext>
            </a:extLst>
          </p:cNvPr>
          <p:cNvSpPr/>
          <p:nvPr/>
        </p:nvSpPr>
        <p:spPr>
          <a:xfrm>
            <a:off x="5063115" y="2210338"/>
            <a:ext cx="3167603" cy="2254426"/>
          </a:xfrm>
          <a:custGeom>
            <a:avLst/>
            <a:gdLst>
              <a:gd name="connsiteX0" fmla="*/ 3193143 w 3294743"/>
              <a:gd name="connsiteY0" fmla="*/ 145143 h 2046514"/>
              <a:gd name="connsiteX1" fmla="*/ 914400 w 3294743"/>
              <a:gd name="connsiteY1" fmla="*/ 0 h 2046514"/>
              <a:gd name="connsiteX2" fmla="*/ 0 w 3294743"/>
              <a:gd name="connsiteY2" fmla="*/ 1683657 h 2046514"/>
              <a:gd name="connsiteX3" fmla="*/ 2104572 w 3294743"/>
              <a:gd name="connsiteY3" fmla="*/ 2046514 h 2046514"/>
              <a:gd name="connsiteX4" fmla="*/ 3091543 w 3294743"/>
              <a:gd name="connsiteY4" fmla="*/ 362857 h 2046514"/>
              <a:gd name="connsiteX5" fmla="*/ 3265714 w 3294743"/>
              <a:gd name="connsiteY5" fmla="*/ 943428 h 2046514"/>
              <a:gd name="connsiteX6" fmla="*/ 3294743 w 3294743"/>
              <a:gd name="connsiteY6" fmla="*/ 217714 h 2046514"/>
              <a:gd name="connsiteX0" fmla="*/ 3193143 w 3294743"/>
              <a:gd name="connsiteY0" fmla="*/ 145143 h 2046514"/>
              <a:gd name="connsiteX1" fmla="*/ 914400 w 3294743"/>
              <a:gd name="connsiteY1" fmla="*/ 0 h 2046514"/>
              <a:gd name="connsiteX2" fmla="*/ 0 w 3294743"/>
              <a:gd name="connsiteY2" fmla="*/ 1683657 h 2046514"/>
              <a:gd name="connsiteX3" fmla="*/ 2104572 w 3294743"/>
              <a:gd name="connsiteY3" fmla="*/ 2046514 h 2046514"/>
              <a:gd name="connsiteX4" fmla="*/ 3091543 w 3294743"/>
              <a:gd name="connsiteY4" fmla="*/ 362857 h 2046514"/>
              <a:gd name="connsiteX5" fmla="*/ 3265714 w 3294743"/>
              <a:gd name="connsiteY5" fmla="*/ 943428 h 2046514"/>
              <a:gd name="connsiteX6" fmla="*/ 3294743 w 3294743"/>
              <a:gd name="connsiteY6" fmla="*/ 217714 h 2046514"/>
              <a:gd name="connsiteX0" fmla="*/ 3193143 w 3294743"/>
              <a:gd name="connsiteY0" fmla="*/ 145143 h 2046514"/>
              <a:gd name="connsiteX1" fmla="*/ 914400 w 3294743"/>
              <a:gd name="connsiteY1" fmla="*/ 0 h 2046514"/>
              <a:gd name="connsiteX2" fmla="*/ 0 w 3294743"/>
              <a:gd name="connsiteY2" fmla="*/ 1683657 h 2046514"/>
              <a:gd name="connsiteX3" fmla="*/ 2104572 w 3294743"/>
              <a:gd name="connsiteY3" fmla="*/ 2046514 h 2046514"/>
              <a:gd name="connsiteX4" fmla="*/ 3091543 w 3294743"/>
              <a:gd name="connsiteY4" fmla="*/ 362857 h 2046514"/>
              <a:gd name="connsiteX5" fmla="*/ 3236686 w 3294743"/>
              <a:gd name="connsiteY5" fmla="*/ 986971 h 2046514"/>
              <a:gd name="connsiteX6" fmla="*/ 3294743 w 3294743"/>
              <a:gd name="connsiteY6" fmla="*/ 217714 h 2046514"/>
              <a:gd name="connsiteX0" fmla="*/ 3193143 w 3294743"/>
              <a:gd name="connsiteY0" fmla="*/ 145143 h 2046514"/>
              <a:gd name="connsiteX1" fmla="*/ 914400 w 3294743"/>
              <a:gd name="connsiteY1" fmla="*/ 0 h 2046514"/>
              <a:gd name="connsiteX2" fmla="*/ 0 w 3294743"/>
              <a:gd name="connsiteY2" fmla="*/ 1683657 h 2046514"/>
              <a:gd name="connsiteX3" fmla="*/ 2104572 w 3294743"/>
              <a:gd name="connsiteY3" fmla="*/ 2046514 h 2046514"/>
              <a:gd name="connsiteX4" fmla="*/ 2757714 w 3294743"/>
              <a:gd name="connsiteY4" fmla="*/ 1582057 h 2046514"/>
              <a:gd name="connsiteX5" fmla="*/ 3236686 w 3294743"/>
              <a:gd name="connsiteY5" fmla="*/ 986971 h 2046514"/>
              <a:gd name="connsiteX6" fmla="*/ 3294743 w 3294743"/>
              <a:gd name="connsiteY6" fmla="*/ 217714 h 2046514"/>
              <a:gd name="connsiteX0" fmla="*/ 3193143 w 3294743"/>
              <a:gd name="connsiteY0" fmla="*/ 145143 h 2046514"/>
              <a:gd name="connsiteX1" fmla="*/ 914400 w 3294743"/>
              <a:gd name="connsiteY1" fmla="*/ 0 h 2046514"/>
              <a:gd name="connsiteX2" fmla="*/ 0 w 3294743"/>
              <a:gd name="connsiteY2" fmla="*/ 1683657 h 2046514"/>
              <a:gd name="connsiteX3" fmla="*/ 2104572 w 3294743"/>
              <a:gd name="connsiteY3" fmla="*/ 2046514 h 2046514"/>
              <a:gd name="connsiteX4" fmla="*/ 2757714 w 3294743"/>
              <a:gd name="connsiteY4" fmla="*/ 1582057 h 2046514"/>
              <a:gd name="connsiteX5" fmla="*/ 3236686 w 3294743"/>
              <a:gd name="connsiteY5" fmla="*/ 986971 h 2046514"/>
              <a:gd name="connsiteX6" fmla="*/ 3294743 w 3294743"/>
              <a:gd name="connsiteY6" fmla="*/ 217714 h 2046514"/>
              <a:gd name="connsiteX7" fmla="*/ 3193143 w 3294743"/>
              <a:gd name="connsiteY7" fmla="*/ 145143 h 2046514"/>
              <a:gd name="connsiteX0" fmla="*/ 3193143 w 3294743"/>
              <a:gd name="connsiteY0" fmla="*/ 145143 h 2046514"/>
              <a:gd name="connsiteX1" fmla="*/ 914400 w 3294743"/>
              <a:gd name="connsiteY1" fmla="*/ 0 h 2046514"/>
              <a:gd name="connsiteX2" fmla="*/ 0 w 3294743"/>
              <a:gd name="connsiteY2" fmla="*/ 1683657 h 2046514"/>
              <a:gd name="connsiteX3" fmla="*/ 2104572 w 3294743"/>
              <a:gd name="connsiteY3" fmla="*/ 2046514 h 2046514"/>
              <a:gd name="connsiteX4" fmla="*/ 3236686 w 3294743"/>
              <a:gd name="connsiteY4" fmla="*/ 986971 h 2046514"/>
              <a:gd name="connsiteX5" fmla="*/ 3294743 w 3294743"/>
              <a:gd name="connsiteY5" fmla="*/ 217714 h 2046514"/>
              <a:gd name="connsiteX6" fmla="*/ 3193143 w 3294743"/>
              <a:gd name="connsiteY6" fmla="*/ 145143 h 2046514"/>
              <a:gd name="connsiteX0" fmla="*/ 3193143 w 3294743"/>
              <a:gd name="connsiteY0" fmla="*/ 145143 h 2046514"/>
              <a:gd name="connsiteX1" fmla="*/ 914400 w 3294743"/>
              <a:gd name="connsiteY1" fmla="*/ 0 h 2046514"/>
              <a:gd name="connsiteX2" fmla="*/ 0 w 3294743"/>
              <a:gd name="connsiteY2" fmla="*/ 1683657 h 2046514"/>
              <a:gd name="connsiteX3" fmla="*/ 2104572 w 3294743"/>
              <a:gd name="connsiteY3" fmla="*/ 2046514 h 2046514"/>
              <a:gd name="connsiteX4" fmla="*/ 3294743 w 3294743"/>
              <a:gd name="connsiteY4" fmla="*/ 217714 h 2046514"/>
              <a:gd name="connsiteX5" fmla="*/ 3193143 w 3294743"/>
              <a:gd name="connsiteY5" fmla="*/ 145143 h 2046514"/>
              <a:gd name="connsiteX0" fmla="*/ 3193143 w 3193143"/>
              <a:gd name="connsiteY0" fmla="*/ 145143 h 2046514"/>
              <a:gd name="connsiteX1" fmla="*/ 914400 w 3193143"/>
              <a:gd name="connsiteY1" fmla="*/ 0 h 2046514"/>
              <a:gd name="connsiteX2" fmla="*/ 0 w 3193143"/>
              <a:gd name="connsiteY2" fmla="*/ 1683657 h 2046514"/>
              <a:gd name="connsiteX3" fmla="*/ 2104572 w 3193143"/>
              <a:gd name="connsiteY3" fmla="*/ 2046514 h 2046514"/>
              <a:gd name="connsiteX4" fmla="*/ 3193143 w 3193143"/>
              <a:gd name="connsiteY4" fmla="*/ 145143 h 2046514"/>
              <a:gd name="connsiteX0" fmla="*/ 3164114 w 3164114"/>
              <a:gd name="connsiteY0" fmla="*/ 145143 h 2046514"/>
              <a:gd name="connsiteX1" fmla="*/ 885371 w 3164114"/>
              <a:gd name="connsiteY1" fmla="*/ 0 h 2046514"/>
              <a:gd name="connsiteX2" fmla="*/ 0 w 3164114"/>
              <a:gd name="connsiteY2" fmla="*/ 1901371 h 2046514"/>
              <a:gd name="connsiteX3" fmla="*/ 2075543 w 3164114"/>
              <a:gd name="connsiteY3" fmla="*/ 2046514 h 2046514"/>
              <a:gd name="connsiteX4" fmla="*/ 3164114 w 3164114"/>
              <a:gd name="connsiteY4" fmla="*/ 145143 h 2046514"/>
              <a:gd name="connsiteX0" fmla="*/ 3164114 w 3164114"/>
              <a:gd name="connsiteY0" fmla="*/ 0 h 1901371"/>
              <a:gd name="connsiteX1" fmla="*/ 1233714 w 3164114"/>
              <a:gd name="connsiteY1" fmla="*/ 43543 h 1901371"/>
              <a:gd name="connsiteX2" fmla="*/ 0 w 3164114"/>
              <a:gd name="connsiteY2" fmla="*/ 1756228 h 1901371"/>
              <a:gd name="connsiteX3" fmla="*/ 2075543 w 3164114"/>
              <a:gd name="connsiteY3" fmla="*/ 1901371 h 1901371"/>
              <a:gd name="connsiteX4" fmla="*/ 3164114 w 3164114"/>
              <a:gd name="connsiteY4" fmla="*/ 0 h 1901371"/>
              <a:gd name="connsiteX0" fmla="*/ 3454400 w 3454400"/>
              <a:gd name="connsiteY0" fmla="*/ 0 h 1901371"/>
              <a:gd name="connsiteX1" fmla="*/ 1524000 w 3454400"/>
              <a:gd name="connsiteY1" fmla="*/ 43543 h 1901371"/>
              <a:gd name="connsiteX2" fmla="*/ 0 w 3454400"/>
              <a:gd name="connsiteY2" fmla="*/ 1698171 h 1901371"/>
              <a:gd name="connsiteX3" fmla="*/ 2365829 w 3454400"/>
              <a:gd name="connsiteY3" fmla="*/ 1901371 h 1901371"/>
              <a:gd name="connsiteX4" fmla="*/ 3454400 w 3454400"/>
              <a:gd name="connsiteY4" fmla="*/ 0 h 1901371"/>
              <a:gd name="connsiteX0" fmla="*/ 3454400 w 3454400"/>
              <a:gd name="connsiteY0" fmla="*/ 0 h 1741714"/>
              <a:gd name="connsiteX1" fmla="*/ 1524000 w 3454400"/>
              <a:gd name="connsiteY1" fmla="*/ 43543 h 1741714"/>
              <a:gd name="connsiteX2" fmla="*/ 0 w 3454400"/>
              <a:gd name="connsiteY2" fmla="*/ 1698171 h 1741714"/>
              <a:gd name="connsiteX3" fmla="*/ 2394858 w 3454400"/>
              <a:gd name="connsiteY3" fmla="*/ 1741714 h 1741714"/>
              <a:gd name="connsiteX4" fmla="*/ 3454400 w 3454400"/>
              <a:gd name="connsiteY4" fmla="*/ 0 h 1741714"/>
              <a:gd name="connsiteX0" fmla="*/ 3454400 w 3454400"/>
              <a:gd name="connsiteY0" fmla="*/ 0 h 1869601"/>
              <a:gd name="connsiteX1" fmla="*/ 1524000 w 3454400"/>
              <a:gd name="connsiteY1" fmla="*/ 43543 h 1869601"/>
              <a:gd name="connsiteX2" fmla="*/ 0 w 3454400"/>
              <a:gd name="connsiteY2" fmla="*/ 1698171 h 1869601"/>
              <a:gd name="connsiteX3" fmla="*/ 2394858 w 3454400"/>
              <a:gd name="connsiteY3" fmla="*/ 1741714 h 1869601"/>
              <a:gd name="connsiteX4" fmla="*/ 3454400 w 3454400"/>
              <a:gd name="connsiteY4" fmla="*/ 0 h 1869601"/>
              <a:gd name="connsiteX0" fmla="*/ 3454400 w 3454400"/>
              <a:gd name="connsiteY0" fmla="*/ 0 h 1869601"/>
              <a:gd name="connsiteX1" fmla="*/ 1524000 w 3454400"/>
              <a:gd name="connsiteY1" fmla="*/ 43543 h 1869601"/>
              <a:gd name="connsiteX2" fmla="*/ 0 w 3454400"/>
              <a:gd name="connsiteY2" fmla="*/ 1698171 h 1869601"/>
              <a:gd name="connsiteX3" fmla="*/ 2394858 w 3454400"/>
              <a:gd name="connsiteY3" fmla="*/ 1741714 h 1869601"/>
              <a:gd name="connsiteX4" fmla="*/ 3454400 w 3454400"/>
              <a:gd name="connsiteY4" fmla="*/ 0 h 1869601"/>
              <a:gd name="connsiteX0" fmla="*/ 3454400 w 3454400"/>
              <a:gd name="connsiteY0" fmla="*/ 185805 h 2055406"/>
              <a:gd name="connsiteX1" fmla="*/ 1524000 w 3454400"/>
              <a:gd name="connsiteY1" fmla="*/ 229348 h 2055406"/>
              <a:gd name="connsiteX2" fmla="*/ 0 w 3454400"/>
              <a:gd name="connsiteY2" fmla="*/ 1883976 h 2055406"/>
              <a:gd name="connsiteX3" fmla="*/ 2394858 w 3454400"/>
              <a:gd name="connsiteY3" fmla="*/ 1927519 h 2055406"/>
              <a:gd name="connsiteX4" fmla="*/ 3454400 w 3454400"/>
              <a:gd name="connsiteY4" fmla="*/ 185805 h 2055406"/>
              <a:gd name="connsiteX0" fmla="*/ 3454400 w 3455684"/>
              <a:gd name="connsiteY0" fmla="*/ 185805 h 2055406"/>
              <a:gd name="connsiteX1" fmla="*/ 1524000 w 3455684"/>
              <a:gd name="connsiteY1" fmla="*/ 229348 h 2055406"/>
              <a:gd name="connsiteX2" fmla="*/ 0 w 3455684"/>
              <a:gd name="connsiteY2" fmla="*/ 1883976 h 2055406"/>
              <a:gd name="connsiteX3" fmla="*/ 2394858 w 3455684"/>
              <a:gd name="connsiteY3" fmla="*/ 1927519 h 2055406"/>
              <a:gd name="connsiteX4" fmla="*/ 3454400 w 3455684"/>
              <a:gd name="connsiteY4" fmla="*/ 185805 h 2055406"/>
              <a:gd name="connsiteX0" fmla="*/ 3454400 w 3455684"/>
              <a:gd name="connsiteY0" fmla="*/ 257091 h 2126692"/>
              <a:gd name="connsiteX1" fmla="*/ 1524000 w 3455684"/>
              <a:gd name="connsiteY1" fmla="*/ 300634 h 2126692"/>
              <a:gd name="connsiteX2" fmla="*/ 0 w 3455684"/>
              <a:gd name="connsiteY2" fmla="*/ 1955262 h 2126692"/>
              <a:gd name="connsiteX3" fmla="*/ 2394858 w 3455684"/>
              <a:gd name="connsiteY3" fmla="*/ 1998805 h 2126692"/>
              <a:gd name="connsiteX4" fmla="*/ 3454400 w 3455684"/>
              <a:gd name="connsiteY4" fmla="*/ 257091 h 2126692"/>
              <a:gd name="connsiteX0" fmla="*/ 3454400 w 3455684"/>
              <a:gd name="connsiteY0" fmla="*/ 257091 h 2126692"/>
              <a:gd name="connsiteX1" fmla="*/ 1524000 w 3455684"/>
              <a:gd name="connsiteY1" fmla="*/ 300634 h 2126692"/>
              <a:gd name="connsiteX2" fmla="*/ 0 w 3455684"/>
              <a:gd name="connsiteY2" fmla="*/ 1955262 h 2126692"/>
              <a:gd name="connsiteX3" fmla="*/ 2394858 w 3455684"/>
              <a:gd name="connsiteY3" fmla="*/ 1998805 h 2126692"/>
              <a:gd name="connsiteX4" fmla="*/ 3454400 w 3455684"/>
              <a:gd name="connsiteY4" fmla="*/ 257091 h 2126692"/>
              <a:gd name="connsiteX0" fmla="*/ 3467723 w 3469007"/>
              <a:gd name="connsiteY0" fmla="*/ 257091 h 2126692"/>
              <a:gd name="connsiteX1" fmla="*/ 1537323 w 3469007"/>
              <a:gd name="connsiteY1" fmla="*/ 300634 h 2126692"/>
              <a:gd name="connsiteX2" fmla="*/ 13323 w 3469007"/>
              <a:gd name="connsiteY2" fmla="*/ 1955262 h 2126692"/>
              <a:gd name="connsiteX3" fmla="*/ 2408181 w 3469007"/>
              <a:gd name="connsiteY3" fmla="*/ 1998805 h 2126692"/>
              <a:gd name="connsiteX4" fmla="*/ 3467723 w 3469007"/>
              <a:gd name="connsiteY4" fmla="*/ 257091 h 2126692"/>
              <a:gd name="connsiteX0" fmla="*/ 3467723 w 3469007"/>
              <a:gd name="connsiteY0" fmla="*/ 257091 h 2206796"/>
              <a:gd name="connsiteX1" fmla="*/ 1537323 w 3469007"/>
              <a:gd name="connsiteY1" fmla="*/ 300634 h 2206796"/>
              <a:gd name="connsiteX2" fmla="*/ 13323 w 3469007"/>
              <a:gd name="connsiteY2" fmla="*/ 1955262 h 2206796"/>
              <a:gd name="connsiteX3" fmla="*/ 2408181 w 3469007"/>
              <a:gd name="connsiteY3" fmla="*/ 1998805 h 2206796"/>
              <a:gd name="connsiteX4" fmla="*/ 3467723 w 3469007"/>
              <a:gd name="connsiteY4" fmla="*/ 257091 h 2206796"/>
              <a:gd name="connsiteX0" fmla="*/ 3166485 w 3167769"/>
              <a:gd name="connsiteY0" fmla="*/ 257091 h 2200437"/>
              <a:gd name="connsiteX1" fmla="*/ 1236085 w 3167769"/>
              <a:gd name="connsiteY1" fmla="*/ 300634 h 2200437"/>
              <a:gd name="connsiteX2" fmla="*/ 16885 w 3167769"/>
              <a:gd name="connsiteY2" fmla="*/ 1940747 h 2200437"/>
              <a:gd name="connsiteX3" fmla="*/ 2106943 w 3167769"/>
              <a:gd name="connsiteY3" fmla="*/ 1998805 h 2200437"/>
              <a:gd name="connsiteX4" fmla="*/ 3166485 w 3167769"/>
              <a:gd name="connsiteY4" fmla="*/ 257091 h 2200437"/>
              <a:gd name="connsiteX0" fmla="*/ 3166485 w 3167603"/>
              <a:gd name="connsiteY0" fmla="*/ 257091 h 2254426"/>
              <a:gd name="connsiteX1" fmla="*/ 1236085 w 3167603"/>
              <a:gd name="connsiteY1" fmla="*/ 300634 h 2254426"/>
              <a:gd name="connsiteX2" fmla="*/ 16885 w 3167603"/>
              <a:gd name="connsiteY2" fmla="*/ 1940747 h 2254426"/>
              <a:gd name="connsiteX3" fmla="*/ 1976314 w 3167603"/>
              <a:gd name="connsiteY3" fmla="*/ 2085891 h 2254426"/>
              <a:gd name="connsiteX4" fmla="*/ 3166485 w 3167603"/>
              <a:gd name="connsiteY4" fmla="*/ 257091 h 225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603" h="2254426">
                <a:moveTo>
                  <a:pt x="3166485" y="257091"/>
                </a:moveTo>
                <a:cubicBezTo>
                  <a:pt x="3161647" y="-178337"/>
                  <a:pt x="1603781" y="10348"/>
                  <a:pt x="1236085" y="300634"/>
                </a:cubicBezTo>
                <a:cubicBezTo>
                  <a:pt x="873228" y="648977"/>
                  <a:pt x="-142773" y="1548862"/>
                  <a:pt x="16885" y="1940747"/>
                </a:cubicBezTo>
                <a:cubicBezTo>
                  <a:pt x="249114" y="2245547"/>
                  <a:pt x="1627970" y="2390692"/>
                  <a:pt x="1976314" y="2085891"/>
                </a:cubicBezTo>
                <a:cubicBezTo>
                  <a:pt x="2227895" y="1824634"/>
                  <a:pt x="3205190" y="779605"/>
                  <a:pt x="3166485" y="257091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Already </a:t>
            </a:r>
          </a:p>
          <a:p>
            <a:pPr algn="r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Automated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55EC8E7-F16F-426E-8547-F895533394C1}"/>
              </a:ext>
            </a:extLst>
          </p:cNvPr>
          <p:cNvSpPr/>
          <p:nvPr/>
        </p:nvSpPr>
        <p:spPr>
          <a:xfrm>
            <a:off x="682126" y="2215047"/>
            <a:ext cx="5936303" cy="3976525"/>
          </a:xfrm>
          <a:custGeom>
            <a:avLst/>
            <a:gdLst>
              <a:gd name="connsiteX0" fmla="*/ 0 w 7170057"/>
              <a:gd name="connsiteY0" fmla="*/ 72572 h 4136572"/>
              <a:gd name="connsiteX1" fmla="*/ 2235200 w 7170057"/>
              <a:gd name="connsiteY1" fmla="*/ 0 h 4136572"/>
              <a:gd name="connsiteX2" fmla="*/ 3381829 w 7170057"/>
              <a:gd name="connsiteY2" fmla="*/ 1001486 h 4136572"/>
              <a:gd name="connsiteX3" fmla="*/ 7170057 w 7170057"/>
              <a:gd name="connsiteY3" fmla="*/ 1088572 h 4136572"/>
              <a:gd name="connsiteX4" fmla="*/ 4572000 w 7170057"/>
              <a:gd name="connsiteY4" fmla="*/ 4136572 h 4136572"/>
              <a:gd name="connsiteX5" fmla="*/ 2830286 w 7170057"/>
              <a:gd name="connsiteY5" fmla="*/ 4107543 h 4136572"/>
              <a:gd name="connsiteX0" fmla="*/ 0 w 7170057"/>
              <a:gd name="connsiteY0" fmla="*/ 72572 h 4151086"/>
              <a:gd name="connsiteX1" fmla="*/ 2235200 w 7170057"/>
              <a:gd name="connsiteY1" fmla="*/ 0 h 4151086"/>
              <a:gd name="connsiteX2" fmla="*/ 3381829 w 7170057"/>
              <a:gd name="connsiteY2" fmla="*/ 1001486 h 4151086"/>
              <a:gd name="connsiteX3" fmla="*/ 7170057 w 7170057"/>
              <a:gd name="connsiteY3" fmla="*/ 1088572 h 4151086"/>
              <a:gd name="connsiteX4" fmla="*/ 4572000 w 7170057"/>
              <a:gd name="connsiteY4" fmla="*/ 4136572 h 4151086"/>
              <a:gd name="connsiteX5" fmla="*/ 2844800 w 7170057"/>
              <a:gd name="connsiteY5" fmla="*/ 4151086 h 4151086"/>
              <a:gd name="connsiteX0" fmla="*/ 0 w 7170057"/>
              <a:gd name="connsiteY0" fmla="*/ 72572 h 4151086"/>
              <a:gd name="connsiteX1" fmla="*/ 2235200 w 7170057"/>
              <a:gd name="connsiteY1" fmla="*/ 0 h 4151086"/>
              <a:gd name="connsiteX2" fmla="*/ 3381829 w 7170057"/>
              <a:gd name="connsiteY2" fmla="*/ 1001486 h 4151086"/>
              <a:gd name="connsiteX3" fmla="*/ 7170057 w 7170057"/>
              <a:gd name="connsiteY3" fmla="*/ 1088572 h 4151086"/>
              <a:gd name="connsiteX4" fmla="*/ 4572000 w 7170057"/>
              <a:gd name="connsiteY4" fmla="*/ 4136572 h 4151086"/>
              <a:gd name="connsiteX5" fmla="*/ 2844800 w 7170057"/>
              <a:gd name="connsiteY5" fmla="*/ 4151086 h 4151086"/>
              <a:gd name="connsiteX6" fmla="*/ 0 w 7170057"/>
              <a:gd name="connsiteY6" fmla="*/ 72572 h 4151086"/>
              <a:gd name="connsiteX0" fmla="*/ 0 w 7170057"/>
              <a:gd name="connsiteY0" fmla="*/ 72572 h 4136572"/>
              <a:gd name="connsiteX1" fmla="*/ 2235200 w 7170057"/>
              <a:gd name="connsiteY1" fmla="*/ 0 h 4136572"/>
              <a:gd name="connsiteX2" fmla="*/ 3381829 w 7170057"/>
              <a:gd name="connsiteY2" fmla="*/ 1001486 h 4136572"/>
              <a:gd name="connsiteX3" fmla="*/ 7170057 w 7170057"/>
              <a:gd name="connsiteY3" fmla="*/ 1088572 h 4136572"/>
              <a:gd name="connsiteX4" fmla="*/ 4572000 w 7170057"/>
              <a:gd name="connsiteY4" fmla="*/ 4136572 h 4136572"/>
              <a:gd name="connsiteX5" fmla="*/ 3149600 w 7170057"/>
              <a:gd name="connsiteY5" fmla="*/ 4005943 h 4136572"/>
              <a:gd name="connsiteX6" fmla="*/ 0 w 7170057"/>
              <a:gd name="connsiteY6" fmla="*/ 72572 h 4136572"/>
              <a:gd name="connsiteX0" fmla="*/ 0 w 7170057"/>
              <a:gd name="connsiteY0" fmla="*/ 72572 h 4005943"/>
              <a:gd name="connsiteX1" fmla="*/ 2235200 w 7170057"/>
              <a:gd name="connsiteY1" fmla="*/ 0 h 4005943"/>
              <a:gd name="connsiteX2" fmla="*/ 3381829 w 7170057"/>
              <a:gd name="connsiteY2" fmla="*/ 1001486 h 4005943"/>
              <a:gd name="connsiteX3" fmla="*/ 7170057 w 7170057"/>
              <a:gd name="connsiteY3" fmla="*/ 1088572 h 4005943"/>
              <a:gd name="connsiteX4" fmla="*/ 4572000 w 7170057"/>
              <a:gd name="connsiteY4" fmla="*/ 3976915 h 4005943"/>
              <a:gd name="connsiteX5" fmla="*/ 3149600 w 7170057"/>
              <a:gd name="connsiteY5" fmla="*/ 4005943 h 4005943"/>
              <a:gd name="connsiteX6" fmla="*/ 0 w 7170057"/>
              <a:gd name="connsiteY6" fmla="*/ 72572 h 4005943"/>
              <a:gd name="connsiteX0" fmla="*/ 0 w 7170057"/>
              <a:gd name="connsiteY0" fmla="*/ 72572 h 4005943"/>
              <a:gd name="connsiteX1" fmla="*/ 2235200 w 7170057"/>
              <a:gd name="connsiteY1" fmla="*/ 0 h 4005943"/>
              <a:gd name="connsiteX2" fmla="*/ 3904343 w 7170057"/>
              <a:gd name="connsiteY2" fmla="*/ 1959429 h 4005943"/>
              <a:gd name="connsiteX3" fmla="*/ 7170057 w 7170057"/>
              <a:gd name="connsiteY3" fmla="*/ 1088572 h 4005943"/>
              <a:gd name="connsiteX4" fmla="*/ 4572000 w 7170057"/>
              <a:gd name="connsiteY4" fmla="*/ 3976915 h 4005943"/>
              <a:gd name="connsiteX5" fmla="*/ 3149600 w 7170057"/>
              <a:gd name="connsiteY5" fmla="*/ 4005943 h 4005943"/>
              <a:gd name="connsiteX6" fmla="*/ 0 w 7170057"/>
              <a:gd name="connsiteY6" fmla="*/ 72572 h 4005943"/>
              <a:gd name="connsiteX0" fmla="*/ 0 w 6357257"/>
              <a:gd name="connsiteY0" fmla="*/ 72572 h 4005943"/>
              <a:gd name="connsiteX1" fmla="*/ 2235200 w 6357257"/>
              <a:gd name="connsiteY1" fmla="*/ 0 h 4005943"/>
              <a:gd name="connsiteX2" fmla="*/ 3904343 w 6357257"/>
              <a:gd name="connsiteY2" fmla="*/ 1959429 h 4005943"/>
              <a:gd name="connsiteX3" fmla="*/ 6357257 w 6357257"/>
              <a:gd name="connsiteY3" fmla="*/ 1973944 h 4005943"/>
              <a:gd name="connsiteX4" fmla="*/ 4572000 w 6357257"/>
              <a:gd name="connsiteY4" fmla="*/ 3976915 h 4005943"/>
              <a:gd name="connsiteX5" fmla="*/ 3149600 w 6357257"/>
              <a:gd name="connsiteY5" fmla="*/ 4005943 h 4005943"/>
              <a:gd name="connsiteX6" fmla="*/ 0 w 6357257"/>
              <a:gd name="connsiteY6" fmla="*/ 72572 h 4005943"/>
              <a:gd name="connsiteX0" fmla="*/ 0 w 6444343"/>
              <a:gd name="connsiteY0" fmla="*/ 87086 h 4005943"/>
              <a:gd name="connsiteX1" fmla="*/ 2322286 w 6444343"/>
              <a:gd name="connsiteY1" fmla="*/ 0 h 4005943"/>
              <a:gd name="connsiteX2" fmla="*/ 3991429 w 6444343"/>
              <a:gd name="connsiteY2" fmla="*/ 1959429 h 4005943"/>
              <a:gd name="connsiteX3" fmla="*/ 6444343 w 6444343"/>
              <a:gd name="connsiteY3" fmla="*/ 1973944 h 4005943"/>
              <a:gd name="connsiteX4" fmla="*/ 4659086 w 6444343"/>
              <a:gd name="connsiteY4" fmla="*/ 3976915 h 4005943"/>
              <a:gd name="connsiteX5" fmla="*/ 3236686 w 6444343"/>
              <a:gd name="connsiteY5" fmla="*/ 4005943 h 4005943"/>
              <a:gd name="connsiteX6" fmla="*/ 0 w 6444343"/>
              <a:gd name="connsiteY6" fmla="*/ 87086 h 4005943"/>
              <a:gd name="connsiteX0" fmla="*/ 0 w 6444343"/>
              <a:gd name="connsiteY0" fmla="*/ 0 h 3918857"/>
              <a:gd name="connsiteX1" fmla="*/ 2322286 w 6444343"/>
              <a:gd name="connsiteY1" fmla="*/ 0 h 3918857"/>
              <a:gd name="connsiteX2" fmla="*/ 3991429 w 6444343"/>
              <a:gd name="connsiteY2" fmla="*/ 1872343 h 3918857"/>
              <a:gd name="connsiteX3" fmla="*/ 6444343 w 6444343"/>
              <a:gd name="connsiteY3" fmla="*/ 1886858 h 3918857"/>
              <a:gd name="connsiteX4" fmla="*/ 4659086 w 6444343"/>
              <a:gd name="connsiteY4" fmla="*/ 3889829 h 3918857"/>
              <a:gd name="connsiteX5" fmla="*/ 3236686 w 6444343"/>
              <a:gd name="connsiteY5" fmla="*/ 3918857 h 3918857"/>
              <a:gd name="connsiteX6" fmla="*/ 0 w 6444343"/>
              <a:gd name="connsiteY6" fmla="*/ 0 h 3918857"/>
              <a:gd name="connsiteX0" fmla="*/ 0 w 6444343"/>
              <a:gd name="connsiteY0" fmla="*/ 0 h 3918857"/>
              <a:gd name="connsiteX1" fmla="*/ 2322286 w 6444343"/>
              <a:gd name="connsiteY1" fmla="*/ 0 h 3918857"/>
              <a:gd name="connsiteX2" fmla="*/ 3991429 w 6444343"/>
              <a:gd name="connsiteY2" fmla="*/ 1872343 h 3918857"/>
              <a:gd name="connsiteX3" fmla="*/ 6444343 w 6444343"/>
              <a:gd name="connsiteY3" fmla="*/ 1886858 h 3918857"/>
              <a:gd name="connsiteX4" fmla="*/ 4659086 w 6444343"/>
              <a:gd name="connsiteY4" fmla="*/ 3889829 h 3918857"/>
              <a:gd name="connsiteX5" fmla="*/ 3236686 w 6444343"/>
              <a:gd name="connsiteY5" fmla="*/ 3918857 h 3918857"/>
              <a:gd name="connsiteX6" fmla="*/ 0 w 6444343"/>
              <a:gd name="connsiteY6" fmla="*/ 0 h 3918857"/>
              <a:gd name="connsiteX0" fmla="*/ 0 w 6444343"/>
              <a:gd name="connsiteY0" fmla="*/ 0 h 3918857"/>
              <a:gd name="connsiteX1" fmla="*/ 2322286 w 6444343"/>
              <a:gd name="connsiteY1" fmla="*/ 0 h 3918857"/>
              <a:gd name="connsiteX2" fmla="*/ 3991429 w 6444343"/>
              <a:gd name="connsiteY2" fmla="*/ 1872343 h 3918857"/>
              <a:gd name="connsiteX3" fmla="*/ 6444343 w 6444343"/>
              <a:gd name="connsiteY3" fmla="*/ 1886858 h 3918857"/>
              <a:gd name="connsiteX4" fmla="*/ 4659086 w 6444343"/>
              <a:gd name="connsiteY4" fmla="*/ 3889829 h 3918857"/>
              <a:gd name="connsiteX5" fmla="*/ 3236686 w 6444343"/>
              <a:gd name="connsiteY5" fmla="*/ 3918857 h 3918857"/>
              <a:gd name="connsiteX6" fmla="*/ 0 w 6444343"/>
              <a:gd name="connsiteY6" fmla="*/ 0 h 3918857"/>
              <a:gd name="connsiteX0" fmla="*/ 0 w 6444343"/>
              <a:gd name="connsiteY0" fmla="*/ 0 h 3918857"/>
              <a:gd name="connsiteX1" fmla="*/ 2322286 w 6444343"/>
              <a:gd name="connsiteY1" fmla="*/ 0 h 3918857"/>
              <a:gd name="connsiteX2" fmla="*/ 3991429 w 6444343"/>
              <a:gd name="connsiteY2" fmla="*/ 1872343 h 3918857"/>
              <a:gd name="connsiteX3" fmla="*/ 6444343 w 6444343"/>
              <a:gd name="connsiteY3" fmla="*/ 1886858 h 3918857"/>
              <a:gd name="connsiteX4" fmla="*/ 4659086 w 6444343"/>
              <a:gd name="connsiteY4" fmla="*/ 3889829 h 3918857"/>
              <a:gd name="connsiteX5" fmla="*/ 3236686 w 6444343"/>
              <a:gd name="connsiteY5" fmla="*/ 3918857 h 3918857"/>
              <a:gd name="connsiteX6" fmla="*/ 0 w 6444343"/>
              <a:gd name="connsiteY6" fmla="*/ 0 h 3918857"/>
              <a:gd name="connsiteX0" fmla="*/ 0 w 6495070"/>
              <a:gd name="connsiteY0" fmla="*/ 0 h 3918857"/>
              <a:gd name="connsiteX1" fmla="*/ 2322286 w 6495070"/>
              <a:gd name="connsiteY1" fmla="*/ 0 h 3918857"/>
              <a:gd name="connsiteX2" fmla="*/ 3991429 w 6495070"/>
              <a:gd name="connsiteY2" fmla="*/ 1872343 h 3918857"/>
              <a:gd name="connsiteX3" fmla="*/ 6444343 w 6495070"/>
              <a:gd name="connsiteY3" fmla="*/ 1886858 h 3918857"/>
              <a:gd name="connsiteX4" fmla="*/ 4659086 w 6495070"/>
              <a:gd name="connsiteY4" fmla="*/ 3889829 h 3918857"/>
              <a:gd name="connsiteX5" fmla="*/ 3236686 w 6495070"/>
              <a:gd name="connsiteY5" fmla="*/ 3918857 h 3918857"/>
              <a:gd name="connsiteX6" fmla="*/ 0 w 6495070"/>
              <a:gd name="connsiteY6" fmla="*/ 0 h 3918857"/>
              <a:gd name="connsiteX0" fmla="*/ 0 w 6504720"/>
              <a:gd name="connsiteY0" fmla="*/ 0 h 3918857"/>
              <a:gd name="connsiteX1" fmla="*/ 2322286 w 6504720"/>
              <a:gd name="connsiteY1" fmla="*/ 0 h 3918857"/>
              <a:gd name="connsiteX2" fmla="*/ 3991429 w 6504720"/>
              <a:gd name="connsiteY2" fmla="*/ 1872343 h 3918857"/>
              <a:gd name="connsiteX3" fmla="*/ 6444343 w 6504720"/>
              <a:gd name="connsiteY3" fmla="*/ 1886858 h 3918857"/>
              <a:gd name="connsiteX4" fmla="*/ 4659086 w 6504720"/>
              <a:gd name="connsiteY4" fmla="*/ 3889829 h 3918857"/>
              <a:gd name="connsiteX5" fmla="*/ 3236686 w 6504720"/>
              <a:gd name="connsiteY5" fmla="*/ 3918857 h 3918857"/>
              <a:gd name="connsiteX6" fmla="*/ 0 w 6504720"/>
              <a:gd name="connsiteY6" fmla="*/ 0 h 3918857"/>
              <a:gd name="connsiteX0" fmla="*/ 0 w 6504720"/>
              <a:gd name="connsiteY0" fmla="*/ 0 h 3958121"/>
              <a:gd name="connsiteX1" fmla="*/ 2322286 w 6504720"/>
              <a:gd name="connsiteY1" fmla="*/ 0 h 3958121"/>
              <a:gd name="connsiteX2" fmla="*/ 3991429 w 6504720"/>
              <a:gd name="connsiteY2" fmla="*/ 1872343 h 3958121"/>
              <a:gd name="connsiteX3" fmla="*/ 6444343 w 6504720"/>
              <a:gd name="connsiteY3" fmla="*/ 1886858 h 3958121"/>
              <a:gd name="connsiteX4" fmla="*/ 4659086 w 6504720"/>
              <a:gd name="connsiteY4" fmla="*/ 3889829 h 3958121"/>
              <a:gd name="connsiteX5" fmla="*/ 3236686 w 6504720"/>
              <a:gd name="connsiteY5" fmla="*/ 3918857 h 3958121"/>
              <a:gd name="connsiteX6" fmla="*/ 0 w 6504720"/>
              <a:gd name="connsiteY6" fmla="*/ 0 h 3958121"/>
              <a:gd name="connsiteX0" fmla="*/ 0 w 6504720"/>
              <a:gd name="connsiteY0" fmla="*/ 0 h 4089239"/>
              <a:gd name="connsiteX1" fmla="*/ 2322286 w 6504720"/>
              <a:gd name="connsiteY1" fmla="*/ 0 h 4089239"/>
              <a:gd name="connsiteX2" fmla="*/ 3991429 w 6504720"/>
              <a:gd name="connsiteY2" fmla="*/ 1872343 h 4089239"/>
              <a:gd name="connsiteX3" fmla="*/ 6444343 w 6504720"/>
              <a:gd name="connsiteY3" fmla="*/ 1886858 h 4089239"/>
              <a:gd name="connsiteX4" fmla="*/ 4659086 w 6504720"/>
              <a:gd name="connsiteY4" fmla="*/ 3889829 h 4089239"/>
              <a:gd name="connsiteX5" fmla="*/ 3236686 w 6504720"/>
              <a:gd name="connsiteY5" fmla="*/ 3918857 h 4089239"/>
              <a:gd name="connsiteX6" fmla="*/ 0 w 6504720"/>
              <a:gd name="connsiteY6" fmla="*/ 0 h 4089239"/>
              <a:gd name="connsiteX0" fmla="*/ 17015 w 6521735"/>
              <a:gd name="connsiteY0" fmla="*/ 0 h 4089239"/>
              <a:gd name="connsiteX1" fmla="*/ 2339301 w 6521735"/>
              <a:gd name="connsiteY1" fmla="*/ 0 h 4089239"/>
              <a:gd name="connsiteX2" fmla="*/ 4008444 w 6521735"/>
              <a:gd name="connsiteY2" fmla="*/ 1872343 h 4089239"/>
              <a:gd name="connsiteX3" fmla="*/ 6461358 w 6521735"/>
              <a:gd name="connsiteY3" fmla="*/ 1886858 h 4089239"/>
              <a:gd name="connsiteX4" fmla="*/ 4676101 w 6521735"/>
              <a:gd name="connsiteY4" fmla="*/ 3889829 h 4089239"/>
              <a:gd name="connsiteX5" fmla="*/ 3253701 w 6521735"/>
              <a:gd name="connsiteY5" fmla="*/ 3918857 h 4089239"/>
              <a:gd name="connsiteX6" fmla="*/ 17015 w 6521735"/>
              <a:gd name="connsiteY6" fmla="*/ 0 h 4089239"/>
              <a:gd name="connsiteX0" fmla="*/ 17015 w 6521735"/>
              <a:gd name="connsiteY0" fmla="*/ 180622 h 4269861"/>
              <a:gd name="connsiteX1" fmla="*/ 2339301 w 6521735"/>
              <a:gd name="connsiteY1" fmla="*/ 180622 h 4269861"/>
              <a:gd name="connsiteX2" fmla="*/ 4008444 w 6521735"/>
              <a:gd name="connsiteY2" fmla="*/ 2052965 h 4269861"/>
              <a:gd name="connsiteX3" fmla="*/ 6461358 w 6521735"/>
              <a:gd name="connsiteY3" fmla="*/ 2067480 h 4269861"/>
              <a:gd name="connsiteX4" fmla="*/ 4676101 w 6521735"/>
              <a:gd name="connsiteY4" fmla="*/ 4070451 h 4269861"/>
              <a:gd name="connsiteX5" fmla="*/ 3253701 w 6521735"/>
              <a:gd name="connsiteY5" fmla="*/ 4099479 h 4269861"/>
              <a:gd name="connsiteX6" fmla="*/ 17015 w 6521735"/>
              <a:gd name="connsiteY6" fmla="*/ 180622 h 4269861"/>
              <a:gd name="connsiteX0" fmla="*/ 17015 w 6521735"/>
              <a:gd name="connsiteY0" fmla="*/ 288702 h 4377941"/>
              <a:gd name="connsiteX1" fmla="*/ 2339301 w 6521735"/>
              <a:gd name="connsiteY1" fmla="*/ 288702 h 4377941"/>
              <a:gd name="connsiteX2" fmla="*/ 4008444 w 6521735"/>
              <a:gd name="connsiteY2" fmla="*/ 2161045 h 4377941"/>
              <a:gd name="connsiteX3" fmla="*/ 6461358 w 6521735"/>
              <a:gd name="connsiteY3" fmla="*/ 2175560 h 4377941"/>
              <a:gd name="connsiteX4" fmla="*/ 4676101 w 6521735"/>
              <a:gd name="connsiteY4" fmla="*/ 4178531 h 4377941"/>
              <a:gd name="connsiteX5" fmla="*/ 3253701 w 6521735"/>
              <a:gd name="connsiteY5" fmla="*/ 4207559 h 4377941"/>
              <a:gd name="connsiteX6" fmla="*/ 17015 w 6521735"/>
              <a:gd name="connsiteY6" fmla="*/ 288702 h 4377941"/>
              <a:gd name="connsiteX0" fmla="*/ 17015 w 6521735"/>
              <a:gd name="connsiteY0" fmla="*/ 288702 h 4377941"/>
              <a:gd name="connsiteX1" fmla="*/ 2339301 w 6521735"/>
              <a:gd name="connsiteY1" fmla="*/ 288702 h 4377941"/>
              <a:gd name="connsiteX2" fmla="*/ 4008444 w 6521735"/>
              <a:gd name="connsiteY2" fmla="*/ 2161045 h 4377941"/>
              <a:gd name="connsiteX3" fmla="*/ 6461358 w 6521735"/>
              <a:gd name="connsiteY3" fmla="*/ 2175560 h 4377941"/>
              <a:gd name="connsiteX4" fmla="*/ 4676101 w 6521735"/>
              <a:gd name="connsiteY4" fmla="*/ 4178531 h 4377941"/>
              <a:gd name="connsiteX5" fmla="*/ 3253701 w 6521735"/>
              <a:gd name="connsiteY5" fmla="*/ 4207559 h 4377941"/>
              <a:gd name="connsiteX6" fmla="*/ 17015 w 6521735"/>
              <a:gd name="connsiteY6" fmla="*/ 288702 h 4377941"/>
              <a:gd name="connsiteX0" fmla="*/ 19646 w 6524366"/>
              <a:gd name="connsiteY0" fmla="*/ 288702 h 4233595"/>
              <a:gd name="connsiteX1" fmla="*/ 2341932 w 6524366"/>
              <a:gd name="connsiteY1" fmla="*/ 288702 h 4233595"/>
              <a:gd name="connsiteX2" fmla="*/ 4011075 w 6524366"/>
              <a:gd name="connsiteY2" fmla="*/ 2161045 h 4233595"/>
              <a:gd name="connsiteX3" fmla="*/ 6463989 w 6524366"/>
              <a:gd name="connsiteY3" fmla="*/ 2175560 h 4233595"/>
              <a:gd name="connsiteX4" fmla="*/ 4678732 w 6524366"/>
              <a:gd name="connsiteY4" fmla="*/ 4178531 h 4233595"/>
              <a:gd name="connsiteX5" fmla="*/ 2907989 w 6524366"/>
              <a:gd name="connsiteY5" fmla="*/ 3859216 h 4233595"/>
              <a:gd name="connsiteX6" fmla="*/ 19646 w 6524366"/>
              <a:gd name="connsiteY6" fmla="*/ 288702 h 4233595"/>
              <a:gd name="connsiteX0" fmla="*/ 19646 w 6522188"/>
              <a:gd name="connsiteY0" fmla="*/ 288702 h 4099932"/>
              <a:gd name="connsiteX1" fmla="*/ 2341932 w 6522188"/>
              <a:gd name="connsiteY1" fmla="*/ 288702 h 4099932"/>
              <a:gd name="connsiteX2" fmla="*/ 4011075 w 6522188"/>
              <a:gd name="connsiteY2" fmla="*/ 2161045 h 4099932"/>
              <a:gd name="connsiteX3" fmla="*/ 6463989 w 6522188"/>
              <a:gd name="connsiteY3" fmla="*/ 2175560 h 4099932"/>
              <a:gd name="connsiteX4" fmla="*/ 4620675 w 6522188"/>
              <a:gd name="connsiteY4" fmla="*/ 3989845 h 4099932"/>
              <a:gd name="connsiteX5" fmla="*/ 2907989 w 6522188"/>
              <a:gd name="connsiteY5" fmla="*/ 3859216 h 4099932"/>
              <a:gd name="connsiteX6" fmla="*/ 19646 w 6522188"/>
              <a:gd name="connsiteY6" fmla="*/ 288702 h 4099932"/>
              <a:gd name="connsiteX0" fmla="*/ 19646 w 6217161"/>
              <a:gd name="connsiteY0" fmla="*/ 288702 h 4099932"/>
              <a:gd name="connsiteX1" fmla="*/ 2341932 w 6217161"/>
              <a:gd name="connsiteY1" fmla="*/ 288702 h 4099932"/>
              <a:gd name="connsiteX2" fmla="*/ 4011075 w 6217161"/>
              <a:gd name="connsiteY2" fmla="*/ 2161045 h 4099932"/>
              <a:gd name="connsiteX3" fmla="*/ 6144674 w 6217161"/>
              <a:gd name="connsiteY3" fmla="*/ 2378760 h 4099932"/>
              <a:gd name="connsiteX4" fmla="*/ 4620675 w 6217161"/>
              <a:gd name="connsiteY4" fmla="*/ 3989845 h 4099932"/>
              <a:gd name="connsiteX5" fmla="*/ 2907989 w 6217161"/>
              <a:gd name="connsiteY5" fmla="*/ 3859216 h 4099932"/>
              <a:gd name="connsiteX6" fmla="*/ 19646 w 6217161"/>
              <a:gd name="connsiteY6" fmla="*/ 288702 h 4099932"/>
              <a:gd name="connsiteX0" fmla="*/ 19646 w 6217161"/>
              <a:gd name="connsiteY0" fmla="*/ 288702 h 4099932"/>
              <a:gd name="connsiteX1" fmla="*/ 2341932 w 6217161"/>
              <a:gd name="connsiteY1" fmla="*/ 288702 h 4099932"/>
              <a:gd name="connsiteX2" fmla="*/ 4011075 w 6217161"/>
              <a:gd name="connsiteY2" fmla="*/ 2161045 h 4099932"/>
              <a:gd name="connsiteX3" fmla="*/ 6144674 w 6217161"/>
              <a:gd name="connsiteY3" fmla="*/ 2378760 h 4099932"/>
              <a:gd name="connsiteX4" fmla="*/ 4620675 w 6217161"/>
              <a:gd name="connsiteY4" fmla="*/ 3989845 h 4099932"/>
              <a:gd name="connsiteX5" fmla="*/ 2907989 w 6217161"/>
              <a:gd name="connsiteY5" fmla="*/ 3859216 h 4099932"/>
              <a:gd name="connsiteX6" fmla="*/ 19646 w 6217161"/>
              <a:gd name="connsiteY6" fmla="*/ 288702 h 4099932"/>
              <a:gd name="connsiteX0" fmla="*/ 19646 w 6217161"/>
              <a:gd name="connsiteY0" fmla="*/ 288702 h 4099932"/>
              <a:gd name="connsiteX1" fmla="*/ 2341932 w 6217161"/>
              <a:gd name="connsiteY1" fmla="*/ 288702 h 4099932"/>
              <a:gd name="connsiteX2" fmla="*/ 4011075 w 6217161"/>
              <a:gd name="connsiteY2" fmla="*/ 2161045 h 4099932"/>
              <a:gd name="connsiteX3" fmla="*/ 6144674 w 6217161"/>
              <a:gd name="connsiteY3" fmla="*/ 2378760 h 4099932"/>
              <a:gd name="connsiteX4" fmla="*/ 4620675 w 6217161"/>
              <a:gd name="connsiteY4" fmla="*/ 3989845 h 4099932"/>
              <a:gd name="connsiteX5" fmla="*/ 2907989 w 6217161"/>
              <a:gd name="connsiteY5" fmla="*/ 3859216 h 4099932"/>
              <a:gd name="connsiteX6" fmla="*/ 19646 w 6217161"/>
              <a:gd name="connsiteY6" fmla="*/ 288702 h 4099932"/>
              <a:gd name="connsiteX0" fmla="*/ 22216 w 5958474"/>
              <a:gd name="connsiteY0" fmla="*/ 499123 h 3976525"/>
              <a:gd name="connsiteX1" fmla="*/ 2083245 w 5958474"/>
              <a:gd name="connsiteY1" fmla="*/ 165295 h 3976525"/>
              <a:gd name="connsiteX2" fmla="*/ 3752388 w 5958474"/>
              <a:gd name="connsiteY2" fmla="*/ 2037638 h 3976525"/>
              <a:gd name="connsiteX3" fmla="*/ 5885987 w 5958474"/>
              <a:gd name="connsiteY3" fmla="*/ 2255353 h 3976525"/>
              <a:gd name="connsiteX4" fmla="*/ 4361988 w 5958474"/>
              <a:gd name="connsiteY4" fmla="*/ 3866438 h 3976525"/>
              <a:gd name="connsiteX5" fmla="*/ 2649302 w 5958474"/>
              <a:gd name="connsiteY5" fmla="*/ 3735809 h 3976525"/>
              <a:gd name="connsiteX6" fmla="*/ 22216 w 5958474"/>
              <a:gd name="connsiteY6" fmla="*/ 499123 h 3976525"/>
              <a:gd name="connsiteX0" fmla="*/ 45 w 5936303"/>
              <a:gd name="connsiteY0" fmla="*/ 499123 h 3976525"/>
              <a:gd name="connsiteX1" fmla="*/ 2061074 w 5936303"/>
              <a:gd name="connsiteY1" fmla="*/ 165295 h 3976525"/>
              <a:gd name="connsiteX2" fmla="*/ 3730217 w 5936303"/>
              <a:gd name="connsiteY2" fmla="*/ 2037638 h 3976525"/>
              <a:gd name="connsiteX3" fmla="*/ 5863816 w 5936303"/>
              <a:gd name="connsiteY3" fmla="*/ 2255353 h 3976525"/>
              <a:gd name="connsiteX4" fmla="*/ 4339817 w 5936303"/>
              <a:gd name="connsiteY4" fmla="*/ 3866438 h 3976525"/>
              <a:gd name="connsiteX5" fmla="*/ 2627131 w 5936303"/>
              <a:gd name="connsiteY5" fmla="*/ 3735809 h 3976525"/>
              <a:gd name="connsiteX6" fmla="*/ 45 w 5936303"/>
              <a:gd name="connsiteY6" fmla="*/ 499123 h 39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6303" h="3976525">
                <a:moveTo>
                  <a:pt x="45" y="499123"/>
                </a:moveTo>
                <a:cubicBezTo>
                  <a:pt x="33911" y="92723"/>
                  <a:pt x="1359550" y="-197562"/>
                  <a:pt x="2061074" y="165295"/>
                </a:cubicBezTo>
                <a:cubicBezTo>
                  <a:pt x="2719055" y="658781"/>
                  <a:pt x="3173836" y="1413524"/>
                  <a:pt x="3730217" y="2037638"/>
                </a:cubicBezTo>
                <a:cubicBezTo>
                  <a:pt x="4243055" y="2390819"/>
                  <a:pt x="5597721" y="1858628"/>
                  <a:pt x="5863816" y="2255353"/>
                </a:cubicBezTo>
                <a:cubicBezTo>
                  <a:pt x="6212159" y="2792381"/>
                  <a:pt x="5239703" y="3634210"/>
                  <a:pt x="4339817" y="3866438"/>
                </a:cubicBezTo>
                <a:cubicBezTo>
                  <a:pt x="3836656" y="4006742"/>
                  <a:pt x="3043207" y="4059961"/>
                  <a:pt x="2627131" y="3735809"/>
                </a:cubicBezTo>
                <a:cubicBezTo>
                  <a:pt x="1548236" y="2429523"/>
                  <a:pt x="-9631" y="1195809"/>
                  <a:pt x="45" y="49912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Lots of 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manual work, 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Reviews, …</a:t>
            </a:r>
          </a:p>
          <a:p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B52D790-D53A-46EB-A4B7-9B6568EAE800}"/>
              </a:ext>
            </a:extLst>
          </p:cNvPr>
          <p:cNvSpPr/>
          <p:nvPr/>
        </p:nvSpPr>
        <p:spPr>
          <a:xfrm>
            <a:off x="0" y="1306286"/>
            <a:ext cx="8998857" cy="213374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6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7454-5AC6-4D6A-8C15-CD3117F2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Tool Qualification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5FB6E-F333-4028-B974-046F29F8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00" y="819061"/>
            <a:ext cx="8229243" cy="5367644"/>
          </a:xfrm>
        </p:spPr>
        <p:txBody>
          <a:bodyPr/>
          <a:lstStyle/>
          <a:p>
            <a:r>
              <a:rPr lang="en-GB" dirty="0">
                <a:highlight>
                  <a:srgbClr val="FFFFFF"/>
                </a:highlight>
              </a:rPr>
              <a:t>Maintenance:</a:t>
            </a:r>
          </a:p>
          <a:p>
            <a:pPr lvl="1"/>
            <a:r>
              <a:rPr lang="en-GB" dirty="0">
                <a:highlight>
                  <a:srgbClr val="FFFFFF"/>
                </a:highlight>
              </a:rPr>
              <a:t>Traceability hard to maintain (error-prone). Automatic check.</a:t>
            </a:r>
          </a:p>
          <a:p>
            <a:pPr lvl="1"/>
            <a:r>
              <a:rPr lang="en-GB" dirty="0">
                <a:highlight>
                  <a:srgbClr val="FFFFFF"/>
                </a:highlight>
              </a:rPr>
              <a:t>Change management (e.g. when you change something, what does it affect? )</a:t>
            </a:r>
          </a:p>
          <a:p>
            <a:r>
              <a:rPr lang="en-GB" dirty="0">
                <a:highlight>
                  <a:srgbClr val="FFFFFF"/>
                </a:highlight>
              </a:rPr>
              <a:t>Manual reviews: lots</a:t>
            </a:r>
          </a:p>
          <a:p>
            <a:pPr lvl="1"/>
            <a:r>
              <a:rPr lang="en-GB" dirty="0">
                <a:highlight>
                  <a:srgbClr val="FFFFFF"/>
                </a:highlight>
              </a:rPr>
              <a:t>want to be able to finish part and know it needs no change</a:t>
            </a:r>
          </a:p>
          <a:p>
            <a:r>
              <a:rPr lang="en-GB" dirty="0">
                <a:highlight>
                  <a:srgbClr val="FFFFFF"/>
                </a:highlight>
              </a:rPr>
              <a:t>Hard to parallelize development</a:t>
            </a:r>
          </a:p>
          <a:p>
            <a:pPr lvl="1"/>
            <a:r>
              <a:rPr lang="en-GB" dirty="0">
                <a:highlight>
                  <a:srgbClr val="FFFFFF"/>
                </a:highlight>
              </a:rPr>
              <a:t>hard to understand state at any time, lots of interactions between different parts</a:t>
            </a:r>
          </a:p>
          <a:p>
            <a:pPr lvl="1"/>
            <a:r>
              <a:rPr lang="en-GB" dirty="0">
                <a:highlight>
                  <a:srgbClr val="FFFFFF"/>
                </a:highlight>
              </a:rPr>
              <a:t>Development tends to be ahead of the qualification.</a:t>
            </a:r>
          </a:p>
          <a:p>
            <a:r>
              <a:rPr lang="en-GB" dirty="0"/>
              <a:t>Product variants:</a:t>
            </a:r>
          </a:p>
          <a:p>
            <a:pPr lvl="1"/>
            <a:r>
              <a:rPr lang="en-GB" dirty="0"/>
              <a:t>Hard to share “common” qualification data between products/components.</a:t>
            </a:r>
          </a:p>
          <a:p>
            <a:r>
              <a:rPr lang="en-GB" dirty="0"/>
              <a:t>Hard to use versions/branches/configuration control on large documents</a:t>
            </a:r>
          </a:p>
        </p:txBody>
      </p:sp>
    </p:spTree>
    <p:extLst>
      <p:ext uri="{BB962C8B-B14F-4D97-AF65-F5344CB8AC3E}">
        <p14:creationId xmlns:p14="http://schemas.microsoft.com/office/powerpoint/2010/main" val="234852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3D7E-DD3D-42D5-B5FD-6E4ACCC5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28" y="114367"/>
            <a:ext cx="8326343" cy="719641"/>
          </a:xfrm>
        </p:spPr>
        <p:txBody>
          <a:bodyPr/>
          <a:lstStyle/>
          <a:p>
            <a:r>
              <a:rPr lang="en-GB" dirty="0"/>
              <a:t>Modular concept – fine grained artefacts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470167-2A48-4565-B40C-2834D4F2704D}"/>
              </a:ext>
            </a:extLst>
          </p:cNvPr>
          <p:cNvGrpSpPr/>
          <p:nvPr/>
        </p:nvGrpSpPr>
        <p:grpSpPr>
          <a:xfrm>
            <a:off x="122008" y="782708"/>
            <a:ext cx="2816175" cy="1364343"/>
            <a:chOff x="987403" y="1891605"/>
            <a:chExt cx="7592863" cy="13643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E3C0DD-5A82-43F0-90DB-16274B0AF415}"/>
                </a:ext>
              </a:extLst>
            </p:cNvPr>
            <p:cNvSpPr/>
            <p:nvPr/>
          </p:nvSpPr>
          <p:spPr>
            <a:xfrm>
              <a:off x="987403" y="1891605"/>
              <a:ext cx="7592863" cy="13643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dirty="0"/>
                <a:t>HLRs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697ECEF-D048-49B5-B47D-CF2C7F26A1D4}"/>
                </a:ext>
              </a:extLst>
            </p:cNvPr>
            <p:cNvSpPr/>
            <p:nvPr/>
          </p:nvSpPr>
          <p:spPr>
            <a:xfrm>
              <a:off x="6268741" y="2097800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244EB84-9E94-4B45-A905-B394CA9AD1D9}"/>
                </a:ext>
              </a:extLst>
            </p:cNvPr>
            <p:cNvSpPr/>
            <p:nvPr/>
          </p:nvSpPr>
          <p:spPr>
            <a:xfrm>
              <a:off x="1690916" y="2717595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68F1B3C-F1C2-4549-99DA-B7850D1A3589}"/>
                </a:ext>
              </a:extLst>
            </p:cNvPr>
            <p:cNvSpPr/>
            <p:nvPr/>
          </p:nvSpPr>
          <p:spPr>
            <a:xfrm>
              <a:off x="7857093" y="2886428"/>
              <a:ext cx="522513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92DA480-49ED-4C44-9964-3C680F12430F}"/>
                </a:ext>
              </a:extLst>
            </p:cNvPr>
            <p:cNvSpPr/>
            <p:nvPr/>
          </p:nvSpPr>
          <p:spPr>
            <a:xfrm>
              <a:off x="2931888" y="2692774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69C5EE4-360D-4993-8B06-1E52C010C81D}"/>
                </a:ext>
              </a:extLst>
            </p:cNvPr>
            <p:cNvSpPr/>
            <p:nvPr/>
          </p:nvSpPr>
          <p:spPr>
            <a:xfrm>
              <a:off x="2031572" y="2320960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E9803A4-5CA3-43BE-8A2A-7C652ACA3648}"/>
                </a:ext>
              </a:extLst>
            </p:cNvPr>
            <p:cNvSpPr/>
            <p:nvPr/>
          </p:nvSpPr>
          <p:spPr>
            <a:xfrm>
              <a:off x="4000757" y="226949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3774B26-C961-493C-9833-FD36AD622AA5}"/>
                </a:ext>
              </a:extLst>
            </p:cNvPr>
            <p:cNvSpPr/>
            <p:nvPr/>
          </p:nvSpPr>
          <p:spPr>
            <a:xfrm>
              <a:off x="4310743" y="2695411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5EB9FE8-B595-41FB-B852-1D11189084B7}"/>
                </a:ext>
              </a:extLst>
            </p:cNvPr>
            <p:cNvSpPr/>
            <p:nvPr/>
          </p:nvSpPr>
          <p:spPr>
            <a:xfrm>
              <a:off x="4986389" y="2256007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02150B4-4D34-43B6-8DF1-A14B8C7BF72A}"/>
                </a:ext>
              </a:extLst>
            </p:cNvPr>
            <p:cNvSpPr/>
            <p:nvPr/>
          </p:nvSpPr>
          <p:spPr>
            <a:xfrm>
              <a:off x="5450846" y="2671004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5C6365C-EAC3-465F-8051-6036491EE0C5}"/>
                </a:ext>
              </a:extLst>
            </p:cNvPr>
            <p:cNvSpPr/>
            <p:nvPr/>
          </p:nvSpPr>
          <p:spPr>
            <a:xfrm>
              <a:off x="7837715" y="226949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CEC7C70-92F6-4BEF-A5CD-32D06080593E}"/>
                </a:ext>
              </a:extLst>
            </p:cNvPr>
            <p:cNvSpPr/>
            <p:nvPr/>
          </p:nvSpPr>
          <p:spPr>
            <a:xfrm>
              <a:off x="6852083" y="258866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F6CFB-D72C-46B1-9EB8-986DAE0D4602}"/>
              </a:ext>
            </a:extLst>
          </p:cNvPr>
          <p:cNvSpPr/>
          <p:nvPr/>
        </p:nvSpPr>
        <p:spPr>
          <a:xfrm>
            <a:off x="7357441" y="840708"/>
            <a:ext cx="1099751" cy="55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TOR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25C44A-C0F1-450F-A26F-CEF2A721CD80}"/>
              </a:ext>
            </a:extLst>
          </p:cNvPr>
          <p:cNvGrpSpPr/>
          <p:nvPr/>
        </p:nvGrpSpPr>
        <p:grpSpPr>
          <a:xfrm>
            <a:off x="115344" y="2431832"/>
            <a:ext cx="2906632" cy="1364343"/>
            <a:chOff x="987403" y="1891605"/>
            <a:chExt cx="7592863" cy="13643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11AF1C-78F7-4792-920C-DFF7B9191404}"/>
                </a:ext>
              </a:extLst>
            </p:cNvPr>
            <p:cNvSpPr/>
            <p:nvPr/>
          </p:nvSpPr>
          <p:spPr>
            <a:xfrm>
              <a:off x="987403" y="1891605"/>
              <a:ext cx="7592863" cy="13643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dirty="0"/>
                <a:t>Test Plans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54D40C1-9B6D-4CE5-B2B8-5453EE5691CF}"/>
                </a:ext>
              </a:extLst>
            </p:cNvPr>
            <p:cNvSpPr/>
            <p:nvPr/>
          </p:nvSpPr>
          <p:spPr>
            <a:xfrm>
              <a:off x="6268741" y="2097800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C56220F-D4F1-43BE-9C99-564F034037F3}"/>
                </a:ext>
              </a:extLst>
            </p:cNvPr>
            <p:cNvSpPr/>
            <p:nvPr/>
          </p:nvSpPr>
          <p:spPr>
            <a:xfrm>
              <a:off x="1690916" y="2717595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82728D3-6EAE-4A40-990E-409F2A5CDE2C}"/>
                </a:ext>
              </a:extLst>
            </p:cNvPr>
            <p:cNvSpPr/>
            <p:nvPr/>
          </p:nvSpPr>
          <p:spPr>
            <a:xfrm>
              <a:off x="7754057" y="290145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D61A4D8-8E02-4759-B776-181BEC11CE56}"/>
                </a:ext>
              </a:extLst>
            </p:cNvPr>
            <p:cNvSpPr/>
            <p:nvPr/>
          </p:nvSpPr>
          <p:spPr>
            <a:xfrm>
              <a:off x="2931888" y="2692774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B425597-AD33-49EB-B675-3599D865689D}"/>
                </a:ext>
              </a:extLst>
            </p:cNvPr>
            <p:cNvSpPr/>
            <p:nvPr/>
          </p:nvSpPr>
          <p:spPr>
            <a:xfrm>
              <a:off x="2031572" y="2320960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D2DC473-A96E-4B52-BC39-FC1B1B144896}"/>
                </a:ext>
              </a:extLst>
            </p:cNvPr>
            <p:cNvSpPr/>
            <p:nvPr/>
          </p:nvSpPr>
          <p:spPr>
            <a:xfrm>
              <a:off x="4000757" y="226949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548C8D5-355D-4CC8-AD9A-8630D419BDC2}"/>
                </a:ext>
              </a:extLst>
            </p:cNvPr>
            <p:cNvSpPr/>
            <p:nvPr/>
          </p:nvSpPr>
          <p:spPr>
            <a:xfrm>
              <a:off x="4310743" y="2695411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187D0C6-2752-45BE-AEF8-2A5E9524D07D}"/>
                </a:ext>
              </a:extLst>
            </p:cNvPr>
            <p:cNvSpPr/>
            <p:nvPr/>
          </p:nvSpPr>
          <p:spPr>
            <a:xfrm>
              <a:off x="4986389" y="2256007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C4BFF06-DA2D-4BFD-B3A1-599CDAB0FD80}"/>
                </a:ext>
              </a:extLst>
            </p:cNvPr>
            <p:cNvSpPr/>
            <p:nvPr/>
          </p:nvSpPr>
          <p:spPr>
            <a:xfrm>
              <a:off x="5450846" y="2671004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4A61061-218E-4095-8641-E463FEA66B43}"/>
                </a:ext>
              </a:extLst>
            </p:cNvPr>
            <p:cNvSpPr/>
            <p:nvPr/>
          </p:nvSpPr>
          <p:spPr>
            <a:xfrm>
              <a:off x="7837715" y="226949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91B75AD-B256-4CFD-81CC-B1AA96945810}"/>
                </a:ext>
              </a:extLst>
            </p:cNvPr>
            <p:cNvSpPr/>
            <p:nvPr/>
          </p:nvSpPr>
          <p:spPr>
            <a:xfrm>
              <a:off x="6852083" y="258866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BE6441A-E637-42F3-AF29-7EE90EDEB5D5}"/>
              </a:ext>
            </a:extLst>
          </p:cNvPr>
          <p:cNvGrpSpPr/>
          <p:nvPr/>
        </p:nvGrpSpPr>
        <p:grpSpPr>
          <a:xfrm>
            <a:off x="76779" y="4022937"/>
            <a:ext cx="2906632" cy="1364343"/>
            <a:chOff x="987403" y="1891605"/>
            <a:chExt cx="7592863" cy="13643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9AD685-BE09-4C77-B0E4-0C011CAA241D}"/>
                </a:ext>
              </a:extLst>
            </p:cNvPr>
            <p:cNvSpPr/>
            <p:nvPr/>
          </p:nvSpPr>
          <p:spPr>
            <a:xfrm>
              <a:off x="987403" y="1891605"/>
              <a:ext cx="7592863" cy="13643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dirty="0"/>
                <a:t>Tests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FB63196-3BE6-4315-BCFD-EB619D32D55E}"/>
                </a:ext>
              </a:extLst>
            </p:cNvPr>
            <p:cNvSpPr/>
            <p:nvPr/>
          </p:nvSpPr>
          <p:spPr>
            <a:xfrm>
              <a:off x="6268741" y="2097800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838349E-B5BE-463F-9A29-21F08B0B5663}"/>
                </a:ext>
              </a:extLst>
            </p:cNvPr>
            <p:cNvSpPr/>
            <p:nvPr/>
          </p:nvSpPr>
          <p:spPr>
            <a:xfrm>
              <a:off x="1690916" y="2717595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0BA1331-0433-4BC6-95BB-8BD77E271EC2}"/>
                </a:ext>
              </a:extLst>
            </p:cNvPr>
            <p:cNvSpPr/>
            <p:nvPr/>
          </p:nvSpPr>
          <p:spPr>
            <a:xfrm>
              <a:off x="2670631" y="2131609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BA40FFC-3802-4BEF-98F7-8EFBCA831328}"/>
                </a:ext>
              </a:extLst>
            </p:cNvPr>
            <p:cNvSpPr/>
            <p:nvPr/>
          </p:nvSpPr>
          <p:spPr>
            <a:xfrm>
              <a:off x="2931888" y="2692774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77D67AF-9007-481D-ABE2-9FC6F4F01318}"/>
                </a:ext>
              </a:extLst>
            </p:cNvPr>
            <p:cNvSpPr/>
            <p:nvPr/>
          </p:nvSpPr>
          <p:spPr>
            <a:xfrm>
              <a:off x="2031572" y="2320960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866640A-37A6-4D06-BE56-C50CED55B977}"/>
                </a:ext>
              </a:extLst>
            </p:cNvPr>
            <p:cNvSpPr/>
            <p:nvPr/>
          </p:nvSpPr>
          <p:spPr>
            <a:xfrm>
              <a:off x="4000757" y="226949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26F8B9A-10D8-43BB-8170-281D5C8F5397}"/>
                </a:ext>
              </a:extLst>
            </p:cNvPr>
            <p:cNvSpPr/>
            <p:nvPr/>
          </p:nvSpPr>
          <p:spPr>
            <a:xfrm>
              <a:off x="4310743" y="2695411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D624C10-F18A-4F68-99B4-0E38BB7C8167}"/>
                </a:ext>
              </a:extLst>
            </p:cNvPr>
            <p:cNvSpPr/>
            <p:nvPr/>
          </p:nvSpPr>
          <p:spPr>
            <a:xfrm>
              <a:off x="4986389" y="2256007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7BA2E9-D5E3-41DA-A3CD-4FCE3F2478A4}"/>
                </a:ext>
              </a:extLst>
            </p:cNvPr>
            <p:cNvSpPr/>
            <p:nvPr/>
          </p:nvSpPr>
          <p:spPr>
            <a:xfrm>
              <a:off x="5450846" y="2671004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E1F75BA-7927-46A0-9134-27AD8D085A31}"/>
                </a:ext>
              </a:extLst>
            </p:cNvPr>
            <p:cNvSpPr/>
            <p:nvPr/>
          </p:nvSpPr>
          <p:spPr>
            <a:xfrm>
              <a:off x="7837715" y="226949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B3B878B-97FD-4174-8B5F-57E31C639F21}"/>
                </a:ext>
              </a:extLst>
            </p:cNvPr>
            <p:cNvSpPr/>
            <p:nvPr/>
          </p:nvSpPr>
          <p:spPr>
            <a:xfrm>
              <a:off x="6852083" y="258866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2F7AC41A-F6FE-402D-85AD-6A04EE9BD34D}"/>
              </a:ext>
            </a:extLst>
          </p:cNvPr>
          <p:cNvSpPr/>
          <p:nvPr/>
        </p:nvSpPr>
        <p:spPr>
          <a:xfrm>
            <a:off x="5860265" y="907568"/>
            <a:ext cx="1512807" cy="39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130AE982-ED37-410F-A44C-69F37EA01582}"/>
              </a:ext>
            </a:extLst>
          </p:cNvPr>
          <p:cNvSpPr/>
          <p:nvPr/>
        </p:nvSpPr>
        <p:spPr>
          <a:xfrm>
            <a:off x="5876350" y="1684596"/>
            <a:ext cx="1512807" cy="39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F47B979-8A76-4A4F-A8BB-34E77689CC56}"/>
              </a:ext>
            </a:extLst>
          </p:cNvPr>
          <p:cNvSpPr/>
          <p:nvPr/>
        </p:nvSpPr>
        <p:spPr>
          <a:xfrm>
            <a:off x="7352335" y="1663611"/>
            <a:ext cx="1099751" cy="55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HLR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AD2A7B-30C4-4D3B-AC4F-0FD596B7BCBB}"/>
              </a:ext>
            </a:extLst>
          </p:cNvPr>
          <p:cNvSpPr/>
          <p:nvPr/>
        </p:nvSpPr>
        <p:spPr>
          <a:xfrm>
            <a:off x="7804253" y="3336728"/>
            <a:ext cx="1099751" cy="892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Tests Plans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CEFE232-EE60-4291-AF05-2D302925CDEB}"/>
              </a:ext>
            </a:extLst>
          </p:cNvPr>
          <p:cNvSpPr/>
          <p:nvPr/>
        </p:nvSpPr>
        <p:spPr>
          <a:xfrm>
            <a:off x="8027485" y="5223741"/>
            <a:ext cx="1099751" cy="55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Tests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52B14ECE-E919-46BA-8917-5033C2455C9C}"/>
              </a:ext>
            </a:extLst>
          </p:cNvPr>
          <p:cNvSpPr/>
          <p:nvPr/>
        </p:nvSpPr>
        <p:spPr>
          <a:xfrm>
            <a:off x="6146478" y="3446386"/>
            <a:ext cx="1512807" cy="39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73AAAA6E-6A2C-457D-BEF8-3E815631B6BE}"/>
              </a:ext>
            </a:extLst>
          </p:cNvPr>
          <p:cNvSpPr/>
          <p:nvPr/>
        </p:nvSpPr>
        <p:spPr>
          <a:xfrm>
            <a:off x="6641588" y="5328166"/>
            <a:ext cx="1385898" cy="39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6DE799E-A0DA-4A59-8A4C-BCFD8340CE3B}"/>
              </a:ext>
            </a:extLst>
          </p:cNvPr>
          <p:cNvSpPr/>
          <p:nvPr/>
        </p:nvSpPr>
        <p:spPr>
          <a:xfrm>
            <a:off x="8027484" y="5901370"/>
            <a:ext cx="1099751" cy="55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Test Results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0E0AF9E-BA12-4FBA-AF26-E5EC5AF923AE}"/>
              </a:ext>
            </a:extLst>
          </p:cNvPr>
          <p:cNvSpPr/>
          <p:nvPr/>
        </p:nvSpPr>
        <p:spPr>
          <a:xfrm>
            <a:off x="3904674" y="628115"/>
            <a:ext cx="2558560" cy="6006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b="1" dirty="0"/>
              <a:t>QK: Tool automation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Cross checking</a:t>
            </a:r>
          </a:p>
          <a:p>
            <a:pPr algn="ctr"/>
            <a:r>
              <a:rPr lang="en-GB" dirty="0"/>
              <a:t>Version checks</a:t>
            </a:r>
          </a:p>
          <a:p>
            <a:pPr algn="ctr"/>
            <a:r>
              <a:rPr lang="en-GB" dirty="0"/>
              <a:t>Dependency checks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Document generation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Product line selection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19A6AFF3-34D3-4145-9783-82FA80BAF4D1}"/>
              </a:ext>
            </a:extLst>
          </p:cNvPr>
          <p:cNvSpPr/>
          <p:nvPr/>
        </p:nvSpPr>
        <p:spPr>
          <a:xfrm>
            <a:off x="3024635" y="1046754"/>
            <a:ext cx="807755" cy="39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C96B6AE1-4A10-4612-822C-9402B98CE206}"/>
              </a:ext>
            </a:extLst>
          </p:cNvPr>
          <p:cNvSpPr/>
          <p:nvPr/>
        </p:nvSpPr>
        <p:spPr>
          <a:xfrm>
            <a:off x="3076307" y="2729501"/>
            <a:ext cx="807755" cy="39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F95E109A-FBEF-4CC7-B72E-60C18865A6AF}"/>
              </a:ext>
            </a:extLst>
          </p:cNvPr>
          <p:cNvSpPr/>
          <p:nvPr/>
        </p:nvSpPr>
        <p:spPr>
          <a:xfrm>
            <a:off x="3055695" y="4482900"/>
            <a:ext cx="807755" cy="39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lowchart: Magnetic Disk 73">
            <a:extLst>
              <a:ext uri="{FF2B5EF4-FFF2-40B4-BE49-F238E27FC236}">
                <a16:creationId xmlns:a16="http://schemas.microsoft.com/office/drawing/2014/main" id="{46E1CAFA-C6D0-4745-99F1-852D59CAB2E2}"/>
              </a:ext>
            </a:extLst>
          </p:cNvPr>
          <p:cNvSpPr/>
          <p:nvPr/>
        </p:nvSpPr>
        <p:spPr>
          <a:xfrm>
            <a:off x="1037012" y="5534826"/>
            <a:ext cx="1111214" cy="824272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Deps</a:t>
            </a: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FF99CC55-8F28-47E0-B2D2-DEE4167CEA72}"/>
              </a:ext>
            </a:extLst>
          </p:cNvPr>
          <p:cNvSpPr/>
          <p:nvPr/>
        </p:nvSpPr>
        <p:spPr>
          <a:xfrm>
            <a:off x="2321843" y="5862406"/>
            <a:ext cx="1554507" cy="39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4BC67B5-CB7E-4A5D-9177-DC171C94DE82}"/>
              </a:ext>
            </a:extLst>
          </p:cNvPr>
          <p:cNvSpPr/>
          <p:nvPr/>
        </p:nvSpPr>
        <p:spPr>
          <a:xfrm>
            <a:off x="0" y="628115"/>
            <a:ext cx="3161765" cy="501782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74" grpId="0" animBg="1"/>
      <p:bldP spid="75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A507-C121-470A-80E5-53C7FD77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lines and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1562-7620-4FE0-8C09-CA086916C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081708"/>
            <a:ext cx="3860004" cy="536764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Select groups of requirements…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Different Products</a:t>
            </a:r>
          </a:p>
          <a:p>
            <a:r>
              <a:rPr lang="en-GB" dirty="0"/>
              <a:t>Different Versions</a:t>
            </a:r>
          </a:p>
          <a:p>
            <a:endParaRPr lang="en-GB" dirty="0"/>
          </a:p>
          <a:p>
            <a:r>
              <a:rPr lang="en-GB" dirty="0"/>
              <a:t>Customised qualification kit</a:t>
            </a:r>
          </a:p>
          <a:p>
            <a:pPr lvl="1"/>
            <a:r>
              <a:rPr lang="en-GB" dirty="0"/>
              <a:t>Match scope to what the customer is claiming credit for</a:t>
            </a:r>
          </a:p>
          <a:p>
            <a:pPr lvl="1"/>
            <a:r>
              <a:rPr lang="en-GB" dirty="0"/>
              <a:t>Less effort for the customer to review!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5C4827-5F82-4317-AE37-876F83574B4E}"/>
              </a:ext>
            </a:extLst>
          </p:cNvPr>
          <p:cNvGrpSpPr/>
          <p:nvPr/>
        </p:nvGrpSpPr>
        <p:grpSpPr>
          <a:xfrm>
            <a:off x="4843016" y="1881243"/>
            <a:ext cx="2816175" cy="1364343"/>
            <a:chOff x="987403" y="1891605"/>
            <a:chExt cx="7592863" cy="13643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8EA834-1EF4-4028-9AD5-7014DE5EC857}"/>
                </a:ext>
              </a:extLst>
            </p:cNvPr>
            <p:cNvSpPr/>
            <p:nvPr/>
          </p:nvSpPr>
          <p:spPr>
            <a:xfrm>
              <a:off x="987403" y="1891605"/>
              <a:ext cx="7592863" cy="13643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dirty="0"/>
                <a:t>HLR modules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AB78B23-16A2-4C3C-B629-7930139B7A6B}"/>
                </a:ext>
              </a:extLst>
            </p:cNvPr>
            <p:cNvSpPr/>
            <p:nvPr/>
          </p:nvSpPr>
          <p:spPr>
            <a:xfrm>
              <a:off x="6268741" y="2097800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C1BA2EC-D809-4824-BEAC-7236316BFD02}"/>
                </a:ext>
              </a:extLst>
            </p:cNvPr>
            <p:cNvSpPr/>
            <p:nvPr/>
          </p:nvSpPr>
          <p:spPr>
            <a:xfrm>
              <a:off x="1690916" y="2717595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0A63BC6-063D-4528-9644-8AD068E16EAE}"/>
                </a:ext>
              </a:extLst>
            </p:cNvPr>
            <p:cNvSpPr/>
            <p:nvPr/>
          </p:nvSpPr>
          <p:spPr>
            <a:xfrm>
              <a:off x="7640505" y="2741207"/>
              <a:ext cx="522513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E2DEDDC-0E0A-4236-866D-71D35CBE3BD9}"/>
                </a:ext>
              </a:extLst>
            </p:cNvPr>
            <p:cNvSpPr/>
            <p:nvPr/>
          </p:nvSpPr>
          <p:spPr>
            <a:xfrm>
              <a:off x="2931888" y="2692774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3464A2B-855A-4B69-A7EE-3863BD606AF0}"/>
                </a:ext>
              </a:extLst>
            </p:cNvPr>
            <p:cNvSpPr/>
            <p:nvPr/>
          </p:nvSpPr>
          <p:spPr>
            <a:xfrm>
              <a:off x="2031572" y="2320960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0B46F7E-1D7E-401D-B792-704233019BF6}"/>
                </a:ext>
              </a:extLst>
            </p:cNvPr>
            <p:cNvSpPr/>
            <p:nvPr/>
          </p:nvSpPr>
          <p:spPr>
            <a:xfrm>
              <a:off x="4000757" y="226949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42E0912-69C3-4C2F-946E-6064990632E3}"/>
                </a:ext>
              </a:extLst>
            </p:cNvPr>
            <p:cNvSpPr/>
            <p:nvPr/>
          </p:nvSpPr>
          <p:spPr>
            <a:xfrm>
              <a:off x="4310743" y="2695411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DE66DD0-2B9E-4380-A4D0-5C5740C39E93}"/>
                </a:ext>
              </a:extLst>
            </p:cNvPr>
            <p:cNvSpPr/>
            <p:nvPr/>
          </p:nvSpPr>
          <p:spPr>
            <a:xfrm>
              <a:off x="4986389" y="2256007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8B12A0D-5750-435A-8D13-8A707B8F4C4B}"/>
                </a:ext>
              </a:extLst>
            </p:cNvPr>
            <p:cNvSpPr/>
            <p:nvPr/>
          </p:nvSpPr>
          <p:spPr>
            <a:xfrm>
              <a:off x="5450846" y="2671004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E9DACC9-0DD0-4D17-A04C-BBD11FF384BE}"/>
                </a:ext>
              </a:extLst>
            </p:cNvPr>
            <p:cNvSpPr/>
            <p:nvPr/>
          </p:nvSpPr>
          <p:spPr>
            <a:xfrm>
              <a:off x="7837715" y="226949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687AF28-37B1-467C-86D7-5AA423AEB92D}"/>
                </a:ext>
              </a:extLst>
            </p:cNvPr>
            <p:cNvSpPr/>
            <p:nvPr/>
          </p:nvSpPr>
          <p:spPr>
            <a:xfrm>
              <a:off x="6852083" y="258866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792550-753E-435A-962B-2E4861647F31}"/>
              </a:ext>
            </a:extLst>
          </p:cNvPr>
          <p:cNvGrpSpPr/>
          <p:nvPr/>
        </p:nvGrpSpPr>
        <p:grpSpPr>
          <a:xfrm>
            <a:off x="4836352" y="3530367"/>
            <a:ext cx="2906632" cy="1364343"/>
            <a:chOff x="987403" y="1891605"/>
            <a:chExt cx="7592863" cy="136434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193AAE-574D-4128-B210-95171BDF9A79}"/>
                </a:ext>
              </a:extLst>
            </p:cNvPr>
            <p:cNvSpPr/>
            <p:nvPr/>
          </p:nvSpPr>
          <p:spPr>
            <a:xfrm>
              <a:off x="987403" y="1891605"/>
              <a:ext cx="7592863" cy="13643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dirty="0"/>
                <a:t>Test Plans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7D847E0-4E6E-488F-A527-08F3FBC97787}"/>
                </a:ext>
              </a:extLst>
            </p:cNvPr>
            <p:cNvSpPr/>
            <p:nvPr/>
          </p:nvSpPr>
          <p:spPr>
            <a:xfrm>
              <a:off x="6268741" y="2097800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8392698-80AF-45C6-851F-27E70DEA1ABC}"/>
                </a:ext>
              </a:extLst>
            </p:cNvPr>
            <p:cNvSpPr/>
            <p:nvPr/>
          </p:nvSpPr>
          <p:spPr>
            <a:xfrm>
              <a:off x="1690916" y="2717595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AA7715E-0E1A-4A0B-8BAC-AAAF20638B82}"/>
                </a:ext>
              </a:extLst>
            </p:cNvPr>
            <p:cNvSpPr/>
            <p:nvPr/>
          </p:nvSpPr>
          <p:spPr>
            <a:xfrm>
              <a:off x="6307186" y="292893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E81952B-302D-440B-A6EE-DED8FEA09C17}"/>
                </a:ext>
              </a:extLst>
            </p:cNvPr>
            <p:cNvSpPr/>
            <p:nvPr/>
          </p:nvSpPr>
          <p:spPr>
            <a:xfrm>
              <a:off x="2931888" y="2692774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403871E-D8A5-4B0D-8134-D25EE1C0F127}"/>
                </a:ext>
              </a:extLst>
            </p:cNvPr>
            <p:cNvSpPr/>
            <p:nvPr/>
          </p:nvSpPr>
          <p:spPr>
            <a:xfrm>
              <a:off x="2031572" y="2320960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777E445-4972-4701-BBD0-987F1D9F64FA}"/>
                </a:ext>
              </a:extLst>
            </p:cNvPr>
            <p:cNvSpPr/>
            <p:nvPr/>
          </p:nvSpPr>
          <p:spPr>
            <a:xfrm>
              <a:off x="4000757" y="226949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97E9FDC-9562-4398-9328-7490B57826C8}"/>
                </a:ext>
              </a:extLst>
            </p:cNvPr>
            <p:cNvSpPr/>
            <p:nvPr/>
          </p:nvSpPr>
          <p:spPr>
            <a:xfrm>
              <a:off x="4310743" y="2695411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3E2CBF5-98F0-463C-B353-6B501EF29CAB}"/>
                </a:ext>
              </a:extLst>
            </p:cNvPr>
            <p:cNvSpPr/>
            <p:nvPr/>
          </p:nvSpPr>
          <p:spPr>
            <a:xfrm>
              <a:off x="4986389" y="2256007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058ED47-6AD8-4CF1-A3DC-993917722248}"/>
                </a:ext>
              </a:extLst>
            </p:cNvPr>
            <p:cNvSpPr/>
            <p:nvPr/>
          </p:nvSpPr>
          <p:spPr>
            <a:xfrm>
              <a:off x="5450846" y="2671004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F3196DF-1055-4245-9C9B-F5BF82D5D413}"/>
                </a:ext>
              </a:extLst>
            </p:cNvPr>
            <p:cNvSpPr/>
            <p:nvPr/>
          </p:nvSpPr>
          <p:spPr>
            <a:xfrm>
              <a:off x="7837715" y="226949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299445C-2340-45CC-A553-3F7C342F8CFB}"/>
                </a:ext>
              </a:extLst>
            </p:cNvPr>
            <p:cNvSpPr/>
            <p:nvPr/>
          </p:nvSpPr>
          <p:spPr>
            <a:xfrm>
              <a:off x="6852083" y="258866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872E2C-CDFC-4BEF-8BAC-C8971BF492C3}"/>
              </a:ext>
            </a:extLst>
          </p:cNvPr>
          <p:cNvGrpSpPr/>
          <p:nvPr/>
        </p:nvGrpSpPr>
        <p:grpSpPr>
          <a:xfrm>
            <a:off x="4797787" y="5121472"/>
            <a:ext cx="2906632" cy="1364343"/>
            <a:chOff x="987403" y="1891605"/>
            <a:chExt cx="7592863" cy="136434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D8FF18F-FD84-4097-8A8A-CFFAC539ABE1}"/>
                </a:ext>
              </a:extLst>
            </p:cNvPr>
            <p:cNvSpPr/>
            <p:nvPr/>
          </p:nvSpPr>
          <p:spPr>
            <a:xfrm>
              <a:off x="987403" y="1891605"/>
              <a:ext cx="7592863" cy="13643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dirty="0"/>
                <a:t>Tests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997F838-D7D7-4280-8F56-A2D8775B9372}"/>
                </a:ext>
              </a:extLst>
            </p:cNvPr>
            <p:cNvSpPr/>
            <p:nvPr/>
          </p:nvSpPr>
          <p:spPr>
            <a:xfrm>
              <a:off x="6268741" y="2097800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9289BF9-C152-4A13-B916-FBECAF24A5AA}"/>
                </a:ext>
              </a:extLst>
            </p:cNvPr>
            <p:cNvSpPr/>
            <p:nvPr/>
          </p:nvSpPr>
          <p:spPr>
            <a:xfrm>
              <a:off x="1690916" y="2717595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E96D412-D897-425D-908E-BD0972A9E25D}"/>
                </a:ext>
              </a:extLst>
            </p:cNvPr>
            <p:cNvSpPr/>
            <p:nvPr/>
          </p:nvSpPr>
          <p:spPr>
            <a:xfrm>
              <a:off x="2670631" y="2131609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80A1413-6AF0-49B3-B9B9-C8ADD15019D6}"/>
                </a:ext>
              </a:extLst>
            </p:cNvPr>
            <p:cNvSpPr/>
            <p:nvPr/>
          </p:nvSpPr>
          <p:spPr>
            <a:xfrm>
              <a:off x="2931888" y="2692774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776C87F-7F5A-4F3B-B3F4-57B528D8E1E7}"/>
                </a:ext>
              </a:extLst>
            </p:cNvPr>
            <p:cNvSpPr/>
            <p:nvPr/>
          </p:nvSpPr>
          <p:spPr>
            <a:xfrm>
              <a:off x="2031572" y="2320960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CC9C313-16C8-488D-91CA-873FCCB151E7}"/>
                </a:ext>
              </a:extLst>
            </p:cNvPr>
            <p:cNvSpPr/>
            <p:nvPr/>
          </p:nvSpPr>
          <p:spPr>
            <a:xfrm>
              <a:off x="4000757" y="226949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20EE99D-D924-457C-8DC8-8A502FD46977}"/>
                </a:ext>
              </a:extLst>
            </p:cNvPr>
            <p:cNvSpPr/>
            <p:nvPr/>
          </p:nvSpPr>
          <p:spPr>
            <a:xfrm>
              <a:off x="4310743" y="2695411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C539171-07AF-429E-9C45-3A8C62E9863A}"/>
                </a:ext>
              </a:extLst>
            </p:cNvPr>
            <p:cNvSpPr/>
            <p:nvPr/>
          </p:nvSpPr>
          <p:spPr>
            <a:xfrm>
              <a:off x="4986389" y="2256007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FA0C8FA-2F79-47EE-9EA3-54841F6503CD}"/>
                </a:ext>
              </a:extLst>
            </p:cNvPr>
            <p:cNvSpPr/>
            <p:nvPr/>
          </p:nvSpPr>
          <p:spPr>
            <a:xfrm>
              <a:off x="5450846" y="2671004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85771E5-8590-4E00-A31D-EB9A0FCF3EDC}"/>
                </a:ext>
              </a:extLst>
            </p:cNvPr>
            <p:cNvSpPr/>
            <p:nvPr/>
          </p:nvSpPr>
          <p:spPr>
            <a:xfrm>
              <a:off x="7837715" y="226949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DCC6646-8EFF-4C4C-BDE3-BFC9ECC3DD51}"/>
                </a:ext>
              </a:extLst>
            </p:cNvPr>
            <p:cNvSpPr/>
            <p:nvPr/>
          </p:nvSpPr>
          <p:spPr>
            <a:xfrm>
              <a:off x="6852083" y="2588666"/>
              <a:ext cx="522514" cy="31641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863186B-0FAC-41BD-BD95-78F6B6F7328D}"/>
              </a:ext>
            </a:extLst>
          </p:cNvPr>
          <p:cNvGrpSpPr/>
          <p:nvPr/>
        </p:nvGrpSpPr>
        <p:grpSpPr>
          <a:xfrm>
            <a:off x="6664815" y="1203860"/>
            <a:ext cx="2276833" cy="2022110"/>
            <a:chOff x="6664815" y="1203860"/>
            <a:chExt cx="2276833" cy="2022110"/>
          </a:xfrm>
        </p:grpSpPr>
        <p:pic>
          <p:nvPicPr>
            <p:cNvPr id="45" name="Picture 44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7E5461C-2BD0-4633-8A22-B4F344C4E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851" y="1203860"/>
              <a:ext cx="1898797" cy="327752"/>
            </a:xfrm>
            <a:prstGeom prst="rect">
              <a:avLst/>
            </a:prstGeom>
          </p:spPr>
        </p:pic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F4C8587-F48E-4AC3-A6D3-2A9E4A30DC7F}"/>
                </a:ext>
              </a:extLst>
            </p:cNvPr>
            <p:cNvSpPr/>
            <p:nvPr/>
          </p:nvSpPr>
          <p:spPr>
            <a:xfrm>
              <a:off x="6664815" y="1459738"/>
              <a:ext cx="1467157" cy="1766232"/>
            </a:xfrm>
            <a:custGeom>
              <a:avLst/>
              <a:gdLst>
                <a:gd name="connsiteX0" fmla="*/ 1001486 w 1436914"/>
                <a:gd name="connsiteY0" fmla="*/ 0 h 1698172"/>
                <a:gd name="connsiteX1" fmla="*/ 0 w 1436914"/>
                <a:gd name="connsiteY1" fmla="*/ 653143 h 1698172"/>
                <a:gd name="connsiteX2" fmla="*/ 232228 w 1436914"/>
                <a:gd name="connsiteY2" fmla="*/ 1698172 h 1698172"/>
                <a:gd name="connsiteX3" fmla="*/ 1436914 w 1436914"/>
                <a:gd name="connsiteY3" fmla="*/ 1320800 h 1698172"/>
                <a:gd name="connsiteX4" fmla="*/ 1219200 w 1436914"/>
                <a:gd name="connsiteY4" fmla="*/ 43543 h 1698172"/>
                <a:gd name="connsiteX0" fmla="*/ 1001486 w 1436914"/>
                <a:gd name="connsiteY0" fmla="*/ 0 h 1698172"/>
                <a:gd name="connsiteX1" fmla="*/ 0 w 1436914"/>
                <a:gd name="connsiteY1" fmla="*/ 653143 h 1698172"/>
                <a:gd name="connsiteX2" fmla="*/ 232228 w 1436914"/>
                <a:gd name="connsiteY2" fmla="*/ 1698172 h 1698172"/>
                <a:gd name="connsiteX3" fmla="*/ 1436914 w 1436914"/>
                <a:gd name="connsiteY3" fmla="*/ 1320800 h 1698172"/>
                <a:gd name="connsiteX4" fmla="*/ 1219200 w 1436914"/>
                <a:gd name="connsiteY4" fmla="*/ 43543 h 1698172"/>
                <a:gd name="connsiteX5" fmla="*/ 1001486 w 1436914"/>
                <a:gd name="connsiteY5" fmla="*/ 0 h 1698172"/>
                <a:gd name="connsiteX0" fmla="*/ 1001486 w 1484429"/>
                <a:gd name="connsiteY0" fmla="*/ 0 h 1728302"/>
                <a:gd name="connsiteX1" fmla="*/ 0 w 1484429"/>
                <a:gd name="connsiteY1" fmla="*/ 653143 h 1728302"/>
                <a:gd name="connsiteX2" fmla="*/ 232228 w 1484429"/>
                <a:gd name="connsiteY2" fmla="*/ 1698172 h 1728302"/>
                <a:gd name="connsiteX3" fmla="*/ 1436914 w 1484429"/>
                <a:gd name="connsiteY3" fmla="*/ 1320800 h 1728302"/>
                <a:gd name="connsiteX4" fmla="*/ 1219200 w 1484429"/>
                <a:gd name="connsiteY4" fmla="*/ 43543 h 1728302"/>
                <a:gd name="connsiteX5" fmla="*/ 1001486 w 1484429"/>
                <a:gd name="connsiteY5" fmla="*/ 0 h 1728302"/>
                <a:gd name="connsiteX0" fmla="*/ 1053451 w 1536394"/>
                <a:gd name="connsiteY0" fmla="*/ 0 h 1728302"/>
                <a:gd name="connsiteX1" fmla="*/ 51965 w 1536394"/>
                <a:gd name="connsiteY1" fmla="*/ 653143 h 1728302"/>
                <a:gd name="connsiteX2" fmla="*/ 284193 w 1536394"/>
                <a:gd name="connsiteY2" fmla="*/ 1698172 h 1728302"/>
                <a:gd name="connsiteX3" fmla="*/ 1488879 w 1536394"/>
                <a:gd name="connsiteY3" fmla="*/ 1320800 h 1728302"/>
                <a:gd name="connsiteX4" fmla="*/ 1271165 w 1536394"/>
                <a:gd name="connsiteY4" fmla="*/ 43543 h 1728302"/>
                <a:gd name="connsiteX5" fmla="*/ 1053451 w 1536394"/>
                <a:gd name="connsiteY5" fmla="*/ 0 h 1728302"/>
                <a:gd name="connsiteX0" fmla="*/ 1053451 w 1536394"/>
                <a:gd name="connsiteY0" fmla="*/ 0 h 1728302"/>
                <a:gd name="connsiteX1" fmla="*/ 51965 w 1536394"/>
                <a:gd name="connsiteY1" fmla="*/ 653143 h 1728302"/>
                <a:gd name="connsiteX2" fmla="*/ 284193 w 1536394"/>
                <a:gd name="connsiteY2" fmla="*/ 1698172 h 1728302"/>
                <a:gd name="connsiteX3" fmla="*/ 1488879 w 1536394"/>
                <a:gd name="connsiteY3" fmla="*/ 1320800 h 1728302"/>
                <a:gd name="connsiteX4" fmla="*/ 1271165 w 1536394"/>
                <a:gd name="connsiteY4" fmla="*/ 43543 h 1728302"/>
                <a:gd name="connsiteX5" fmla="*/ 1053451 w 1536394"/>
                <a:gd name="connsiteY5" fmla="*/ 0 h 1728302"/>
                <a:gd name="connsiteX0" fmla="*/ 1053451 w 1536394"/>
                <a:gd name="connsiteY0" fmla="*/ 0 h 1728302"/>
                <a:gd name="connsiteX1" fmla="*/ 51965 w 1536394"/>
                <a:gd name="connsiteY1" fmla="*/ 653143 h 1728302"/>
                <a:gd name="connsiteX2" fmla="*/ 284193 w 1536394"/>
                <a:gd name="connsiteY2" fmla="*/ 1698172 h 1728302"/>
                <a:gd name="connsiteX3" fmla="*/ 1488879 w 1536394"/>
                <a:gd name="connsiteY3" fmla="*/ 1320800 h 1728302"/>
                <a:gd name="connsiteX4" fmla="*/ 1271165 w 1536394"/>
                <a:gd name="connsiteY4" fmla="*/ 43543 h 1728302"/>
                <a:gd name="connsiteX5" fmla="*/ 1053451 w 1536394"/>
                <a:gd name="connsiteY5" fmla="*/ 0 h 1728302"/>
                <a:gd name="connsiteX0" fmla="*/ 1053451 w 1536394"/>
                <a:gd name="connsiteY0" fmla="*/ 398 h 1728700"/>
                <a:gd name="connsiteX1" fmla="*/ 51965 w 1536394"/>
                <a:gd name="connsiteY1" fmla="*/ 653541 h 1728700"/>
                <a:gd name="connsiteX2" fmla="*/ 284193 w 1536394"/>
                <a:gd name="connsiteY2" fmla="*/ 1698570 h 1728700"/>
                <a:gd name="connsiteX3" fmla="*/ 1488879 w 1536394"/>
                <a:gd name="connsiteY3" fmla="*/ 1321198 h 1728700"/>
                <a:gd name="connsiteX4" fmla="*/ 1271165 w 1536394"/>
                <a:gd name="connsiteY4" fmla="*/ 43941 h 1728700"/>
                <a:gd name="connsiteX5" fmla="*/ 1053451 w 1536394"/>
                <a:gd name="connsiteY5" fmla="*/ 398 h 1728700"/>
                <a:gd name="connsiteX0" fmla="*/ 984214 w 1467157"/>
                <a:gd name="connsiteY0" fmla="*/ 35233 h 1766232"/>
                <a:gd name="connsiteX1" fmla="*/ 69814 w 1467157"/>
                <a:gd name="connsiteY1" fmla="*/ 644833 h 1766232"/>
                <a:gd name="connsiteX2" fmla="*/ 214956 w 1467157"/>
                <a:gd name="connsiteY2" fmla="*/ 1733405 h 1766232"/>
                <a:gd name="connsiteX3" fmla="*/ 1419642 w 1467157"/>
                <a:gd name="connsiteY3" fmla="*/ 1356033 h 1766232"/>
                <a:gd name="connsiteX4" fmla="*/ 1201928 w 1467157"/>
                <a:gd name="connsiteY4" fmla="*/ 78776 h 1766232"/>
                <a:gd name="connsiteX5" fmla="*/ 984214 w 1467157"/>
                <a:gd name="connsiteY5" fmla="*/ 35233 h 17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7157" h="1766232">
                  <a:moveTo>
                    <a:pt x="984214" y="35233"/>
                  </a:moveTo>
                  <a:cubicBezTo>
                    <a:pt x="795528" y="129576"/>
                    <a:pt x="198024" y="361804"/>
                    <a:pt x="69814" y="644833"/>
                  </a:cubicBezTo>
                  <a:cubicBezTo>
                    <a:pt x="-58396" y="927862"/>
                    <a:pt x="-10015" y="1614872"/>
                    <a:pt x="214956" y="1733405"/>
                  </a:cubicBezTo>
                  <a:cubicBezTo>
                    <a:pt x="439927" y="1851938"/>
                    <a:pt x="1255147" y="1631805"/>
                    <a:pt x="1419642" y="1356033"/>
                  </a:cubicBezTo>
                  <a:cubicBezTo>
                    <a:pt x="1584137" y="1080262"/>
                    <a:pt x="1274499" y="93290"/>
                    <a:pt x="1201928" y="78776"/>
                  </a:cubicBezTo>
                  <a:cubicBezTo>
                    <a:pt x="1129357" y="64262"/>
                    <a:pt x="1172900" y="-59110"/>
                    <a:pt x="984214" y="35233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E0782D-9D58-4A1D-ABA4-53C1D8AF10C7}"/>
              </a:ext>
            </a:extLst>
          </p:cNvPr>
          <p:cNvGrpSpPr/>
          <p:nvPr/>
        </p:nvGrpSpPr>
        <p:grpSpPr>
          <a:xfrm>
            <a:off x="4005647" y="1101097"/>
            <a:ext cx="3676947" cy="2145609"/>
            <a:chOff x="4005647" y="1101097"/>
            <a:chExt cx="3676947" cy="214560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96AFE88-4ACB-438F-88D6-227E63A5B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647" y="1101097"/>
              <a:ext cx="2122905" cy="333599"/>
            </a:xfrm>
            <a:prstGeom prst="rect">
              <a:avLst/>
            </a:prstGeom>
          </p:spPr>
        </p:pic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D7D14AF-A8CC-4007-A523-0E3763C92AB8}"/>
                </a:ext>
              </a:extLst>
            </p:cNvPr>
            <p:cNvSpPr/>
            <p:nvPr/>
          </p:nvSpPr>
          <p:spPr>
            <a:xfrm>
              <a:off x="4830669" y="1443603"/>
              <a:ext cx="2851925" cy="1803103"/>
            </a:xfrm>
            <a:custGeom>
              <a:avLst/>
              <a:gdLst>
                <a:gd name="connsiteX0" fmla="*/ 1001486 w 1436914"/>
                <a:gd name="connsiteY0" fmla="*/ 0 h 1698172"/>
                <a:gd name="connsiteX1" fmla="*/ 0 w 1436914"/>
                <a:gd name="connsiteY1" fmla="*/ 653143 h 1698172"/>
                <a:gd name="connsiteX2" fmla="*/ 232228 w 1436914"/>
                <a:gd name="connsiteY2" fmla="*/ 1698172 h 1698172"/>
                <a:gd name="connsiteX3" fmla="*/ 1436914 w 1436914"/>
                <a:gd name="connsiteY3" fmla="*/ 1320800 h 1698172"/>
                <a:gd name="connsiteX4" fmla="*/ 1219200 w 1436914"/>
                <a:gd name="connsiteY4" fmla="*/ 43543 h 1698172"/>
                <a:gd name="connsiteX0" fmla="*/ 1001486 w 1436914"/>
                <a:gd name="connsiteY0" fmla="*/ 0 h 1698172"/>
                <a:gd name="connsiteX1" fmla="*/ 0 w 1436914"/>
                <a:gd name="connsiteY1" fmla="*/ 653143 h 1698172"/>
                <a:gd name="connsiteX2" fmla="*/ 232228 w 1436914"/>
                <a:gd name="connsiteY2" fmla="*/ 1698172 h 1698172"/>
                <a:gd name="connsiteX3" fmla="*/ 1436914 w 1436914"/>
                <a:gd name="connsiteY3" fmla="*/ 1320800 h 1698172"/>
                <a:gd name="connsiteX4" fmla="*/ 1219200 w 1436914"/>
                <a:gd name="connsiteY4" fmla="*/ 43543 h 1698172"/>
                <a:gd name="connsiteX5" fmla="*/ 1001486 w 1436914"/>
                <a:gd name="connsiteY5" fmla="*/ 0 h 1698172"/>
                <a:gd name="connsiteX0" fmla="*/ 1001486 w 2264228"/>
                <a:gd name="connsiteY0" fmla="*/ 0 h 1698172"/>
                <a:gd name="connsiteX1" fmla="*/ 0 w 2264228"/>
                <a:gd name="connsiteY1" fmla="*/ 653143 h 1698172"/>
                <a:gd name="connsiteX2" fmla="*/ 232228 w 2264228"/>
                <a:gd name="connsiteY2" fmla="*/ 1698172 h 1698172"/>
                <a:gd name="connsiteX3" fmla="*/ 2264228 w 2264228"/>
                <a:gd name="connsiteY3" fmla="*/ 1524000 h 1698172"/>
                <a:gd name="connsiteX4" fmla="*/ 1219200 w 2264228"/>
                <a:gd name="connsiteY4" fmla="*/ 43543 h 1698172"/>
                <a:gd name="connsiteX5" fmla="*/ 1001486 w 2264228"/>
                <a:gd name="connsiteY5" fmla="*/ 0 h 1698172"/>
                <a:gd name="connsiteX0" fmla="*/ 1001486 w 2264228"/>
                <a:gd name="connsiteY0" fmla="*/ 0 h 1654629"/>
                <a:gd name="connsiteX1" fmla="*/ 0 w 2264228"/>
                <a:gd name="connsiteY1" fmla="*/ 653143 h 1654629"/>
                <a:gd name="connsiteX2" fmla="*/ 1349828 w 2264228"/>
                <a:gd name="connsiteY2" fmla="*/ 1654629 h 1654629"/>
                <a:gd name="connsiteX3" fmla="*/ 2264228 w 2264228"/>
                <a:gd name="connsiteY3" fmla="*/ 1524000 h 1654629"/>
                <a:gd name="connsiteX4" fmla="*/ 1219200 w 2264228"/>
                <a:gd name="connsiteY4" fmla="*/ 43543 h 1654629"/>
                <a:gd name="connsiteX5" fmla="*/ 1001486 w 2264228"/>
                <a:gd name="connsiteY5" fmla="*/ 0 h 1654629"/>
                <a:gd name="connsiteX0" fmla="*/ 0 w 1262742"/>
                <a:gd name="connsiteY0" fmla="*/ 0 h 1654629"/>
                <a:gd name="connsiteX1" fmla="*/ 87085 w 1262742"/>
                <a:gd name="connsiteY1" fmla="*/ 856343 h 1654629"/>
                <a:gd name="connsiteX2" fmla="*/ 348342 w 1262742"/>
                <a:gd name="connsiteY2" fmla="*/ 1654629 h 1654629"/>
                <a:gd name="connsiteX3" fmla="*/ 1262742 w 1262742"/>
                <a:gd name="connsiteY3" fmla="*/ 1524000 h 1654629"/>
                <a:gd name="connsiteX4" fmla="*/ 217714 w 1262742"/>
                <a:gd name="connsiteY4" fmla="*/ 43543 h 1654629"/>
                <a:gd name="connsiteX5" fmla="*/ 0 w 1262742"/>
                <a:gd name="connsiteY5" fmla="*/ 0 h 1654629"/>
                <a:gd name="connsiteX0" fmla="*/ 0 w 2409371"/>
                <a:gd name="connsiteY0" fmla="*/ 0 h 1683657"/>
                <a:gd name="connsiteX1" fmla="*/ 87085 w 2409371"/>
                <a:gd name="connsiteY1" fmla="*/ 856343 h 1683657"/>
                <a:gd name="connsiteX2" fmla="*/ 348342 w 2409371"/>
                <a:gd name="connsiteY2" fmla="*/ 1654629 h 1683657"/>
                <a:gd name="connsiteX3" fmla="*/ 2409371 w 2409371"/>
                <a:gd name="connsiteY3" fmla="*/ 1683657 h 1683657"/>
                <a:gd name="connsiteX4" fmla="*/ 217714 w 2409371"/>
                <a:gd name="connsiteY4" fmla="*/ 43543 h 1683657"/>
                <a:gd name="connsiteX5" fmla="*/ 0 w 2409371"/>
                <a:gd name="connsiteY5" fmla="*/ 0 h 1683657"/>
                <a:gd name="connsiteX0" fmla="*/ 0 w 2409371"/>
                <a:gd name="connsiteY0" fmla="*/ 0 h 1683657"/>
                <a:gd name="connsiteX1" fmla="*/ 87085 w 2409371"/>
                <a:gd name="connsiteY1" fmla="*/ 856343 h 1683657"/>
                <a:gd name="connsiteX2" fmla="*/ 348342 w 2409371"/>
                <a:gd name="connsiteY2" fmla="*/ 1654629 h 1683657"/>
                <a:gd name="connsiteX3" fmla="*/ 2409371 w 2409371"/>
                <a:gd name="connsiteY3" fmla="*/ 1683657 h 1683657"/>
                <a:gd name="connsiteX4" fmla="*/ 914399 w 2409371"/>
                <a:gd name="connsiteY4" fmla="*/ 1262743 h 1683657"/>
                <a:gd name="connsiteX5" fmla="*/ 0 w 2409371"/>
                <a:gd name="connsiteY5" fmla="*/ 0 h 1683657"/>
                <a:gd name="connsiteX0" fmla="*/ 0 w 2685142"/>
                <a:gd name="connsiteY0" fmla="*/ 0 h 1654629"/>
                <a:gd name="connsiteX1" fmla="*/ 87085 w 2685142"/>
                <a:gd name="connsiteY1" fmla="*/ 856343 h 1654629"/>
                <a:gd name="connsiteX2" fmla="*/ 348342 w 2685142"/>
                <a:gd name="connsiteY2" fmla="*/ 1654629 h 1654629"/>
                <a:gd name="connsiteX3" fmla="*/ 2685142 w 2685142"/>
                <a:gd name="connsiteY3" fmla="*/ 1219200 h 1654629"/>
                <a:gd name="connsiteX4" fmla="*/ 914399 w 2685142"/>
                <a:gd name="connsiteY4" fmla="*/ 1262743 h 1654629"/>
                <a:gd name="connsiteX5" fmla="*/ 0 w 2685142"/>
                <a:gd name="connsiteY5" fmla="*/ 0 h 1654629"/>
                <a:gd name="connsiteX0" fmla="*/ 0 w 2685142"/>
                <a:gd name="connsiteY0" fmla="*/ 0 h 1704440"/>
                <a:gd name="connsiteX1" fmla="*/ 87085 w 2685142"/>
                <a:gd name="connsiteY1" fmla="*/ 856343 h 1704440"/>
                <a:gd name="connsiteX2" fmla="*/ 348342 w 2685142"/>
                <a:gd name="connsiteY2" fmla="*/ 1654629 h 1704440"/>
                <a:gd name="connsiteX3" fmla="*/ 359302 w 2685142"/>
                <a:gd name="connsiteY3" fmla="*/ 1704440 h 1704440"/>
                <a:gd name="connsiteX4" fmla="*/ 2685142 w 2685142"/>
                <a:gd name="connsiteY4" fmla="*/ 1219200 h 1704440"/>
                <a:gd name="connsiteX5" fmla="*/ 914399 w 2685142"/>
                <a:gd name="connsiteY5" fmla="*/ 1262743 h 1704440"/>
                <a:gd name="connsiteX6" fmla="*/ 0 w 2685142"/>
                <a:gd name="connsiteY6" fmla="*/ 0 h 1704440"/>
                <a:gd name="connsiteX0" fmla="*/ 0 w 2685142"/>
                <a:gd name="connsiteY0" fmla="*/ 0 h 1704440"/>
                <a:gd name="connsiteX1" fmla="*/ 87085 w 2685142"/>
                <a:gd name="connsiteY1" fmla="*/ 856343 h 1704440"/>
                <a:gd name="connsiteX2" fmla="*/ 348342 w 2685142"/>
                <a:gd name="connsiteY2" fmla="*/ 1654629 h 1704440"/>
                <a:gd name="connsiteX3" fmla="*/ 2042959 w 2685142"/>
                <a:gd name="connsiteY3" fmla="*/ 1704440 h 1704440"/>
                <a:gd name="connsiteX4" fmla="*/ 2685142 w 2685142"/>
                <a:gd name="connsiteY4" fmla="*/ 1219200 h 1704440"/>
                <a:gd name="connsiteX5" fmla="*/ 914399 w 2685142"/>
                <a:gd name="connsiteY5" fmla="*/ 1262743 h 1704440"/>
                <a:gd name="connsiteX6" fmla="*/ 0 w 2685142"/>
                <a:gd name="connsiteY6" fmla="*/ 0 h 1704440"/>
                <a:gd name="connsiteX0" fmla="*/ 0 w 2685142"/>
                <a:gd name="connsiteY0" fmla="*/ 0 h 1704440"/>
                <a:gd name="connsiteX1" fmla="*/ 87085 w 2685142"/>
                <a:gd name="connsiteY1" fmla="*/ 856343 h 1704440"/>
                <a:gd name="connsiteX2" fmla="*/ 348342 w 2685142"/>
                <a:gd name="connsiteY2" fmla="*/ 1654629 h 1704440"/>
                <a:gd name="connsiteX3" fmla="*/ 2042959 w 2685142"/>
                <a:gd name="connsiteY3" fmla="*/ 1704440 h 1704440"/>
                <a:gd name="connsiteX4" fmla="*/ 2685142 w 2685142"/>
                <a:gd name="connsiteY4" fmla="*/ 1219200 h 1704440"/>
                <a:gd name="connsiteX5" fmla="*/ 2681588 w 2685142"/>
                <a:gd name="connsiteY5" fmla="*/ 1225468 h 1704440"/>
                <a:gd name="connsiteX6" fmla="*/ 914399 w 2685142"/>
                <a:gd name="connsiteY6" fmla="*/ 1262743 h 1704440"/>
                <a:gd name="connsiteX7" fmla="*/ 0 w 2685142"/>
                <a:gd name="connsiteY7" fmla="*/ 0 h 1704440"/>
                <a:gd name="connsiteX0" fmla="*/ 0 w 2685142"/>
                <a:gd name="connsiteY0" fmla="*/ 0 h 1704440"/>
                <a:gd name="connsiteX1" fmla="*/ 87085 w 2685142"/>
                <a:gd name="connsiteY1" fmla="*/ 856343 h 1704440"/>
                <a:gd name="connsiteX2" fmla="*/ 348342 w 2685142"/>
                <a:gd name="connsiteY2" fmla="*/ 1654629 h 1704440"/>
                <a:gd name="connsiteX3" fmla="*/ 2042959 w 2685142"/>
                <a:gd name="connsiteY3" fmla="*/ 1704440 h 1704440"/>
                <a:gd name="connsiteX4" fmla="*/ 2685142 w 2685142"/>
                <a:gd name="connsiteY4" fmla="*/ 1219200 h 1704440"/>
                <a:gd name="connsiteX5" fmla="*/ 1941359 w 2685142"/>
                <a:gd name="connsiteY5" fmla="*/ 1109354 h 1704440"/>
                <a:gd name="connsiteX6" fmla="*/ 914399 w 2685142"/>
                <a:gd name="connsiteY6" fmla="*/ 1262743 h 1704440"/>
                <a:gd name="connsiteX7" fmla="*/ 0 w 2685142"/>
                <a:gd name="connsiteY7" fmla="*/ 0 h 1704440"/>
                <a:gd name="connsiteX0" fmla="*/ 0 w 2685142"/>
                <a:gd name="connsiteY0" fmla="*/ 0 h 1712686"/>
                <a:gd name="connsiteX1" fmla="*/ 87085 w 2685142"/>
                <a:gd name="connsiteY1" fmla="*/ 856343 h 1712686"/>
                <a:gd name="connsiteX2" fmla="*/ 217713 w 2685142"/>
                <a:gd name="connsiteY2" fmla="*/ 1712686 h 1712686"/>
                <a:gd name="connsiteX3" fmla="*/ 2042959 w 2685142"/>
                <a:gd name="connsiteY3" fmla="*/ 1704440 h 1712686"/>
                <a:gd name="connsiteX4" fmla="*/ 2685142 w 2685142"/>
                <a:gd name="connsiteY4" fmla="*/ 1219200 h 1712686"/>
                <a:gd name="connsiteX5" fmla="*/ 1941359 w 2685142"/>
                <a:gd name="connsiteY5" fmla="*/ 1109354 h 1712686"/>
                <a:gd name="connsiteX6" fmla="*/ 914399 w 2685142"/>
                <a:gd name="connsiteY6" fmla="*/ 1262743 h 1712686"/>
                <a:gd name="connsiteX7" fmla="*/ 0 w 2685142"/>
                <a:gd name="connsiteY7" fmla="*/ 0 h 1712686"/>
                <a:gd name="connsiteX0" fmla="*/ 0 w 2685957"/>
                <a:gd name="connsiteY0" fmla="*/ 0 h 1794702"/>
                <a:gd name="connsiteX1" fmla="*/ 87085 w 2685957"/>
                <a:gd name="connsiteY1" fmla="*/ 856343 h 1794702"/>
                <a:gd name="connsiteX2" fmla="*/ 217713 w 2685957"/>
                <a:gd name="connsiteY2" fmla="*/ 1712686 h 1794702"/>
                <a:gd name="connsiteX3" fmla="*/ 2042959 w 2685957"/>
                <a:gd name="connsiteY3" fmla="*/ 1704440 h 1794702"/>
                <a:gd name="connsiteX4" fmla="*/ 2685142 w 2685957"/>
                <a:gd name="connsiteY4" fmla="*/ 1219200 h 1794702"/>
                <a:gd name="connsiteX5" fmla="*/ 1941359 w 2685957"/>
                <a:gd name="connsiteY5" fmla="*/ 1109354 h 1794702"/>
                <a:gd name="connsiteX6" fmla="*/ 914399 w 2685957"/>
                <a:gd name="connsiteY6" fmla="*/ 1262743 h 1794702"/>
                <a:gd name="connsiteX7" fmla="*/ 0 w 2685957"/>
                <a:gd name="connsiteY7" fmla="*/ 0 h 1794702"/>
                <a:gd name="connsiteX0" fmla="*/ 0 w 2685957"/>
                <a:gd name="connsiteY0" fmla="*/ 0 h 1794702"/>
                <a:gd name="connsiteX1" fmla="*/ 87085 w 2685957"/>
                <a:gd name="connsiteY1" fmla="*/ 856343 h 1794702"/>
                <a:gd name="connsiteX2" fmla="*/ 217713 w 2685957"/>
                <a:gd name="connsiteY2" fmla="*/ 1712686 h 1794702"/>
                <a:gd name="connsiteX3" fmla="*/ 2042959 w 2685957"/>
                <a:gd name="connsiteY3" fmla="*/ 1704440 h 1794702"/>
                <a:gd name="connsiteX4" fmla="*/ 2685142 w 2685957"/>
                <a:gd name="connsiteY4" fmla="*/ 1219200 h 1794702"/>
                <a:gd name="connsiteX5" fmla="*/ 1941359 w 2685957"/>
                <a:gd name="connsiteY5" fmla="*/ 1109354 h 1794702"/>
                <a:gd name="connsiteX6" fmla="*/ 914399 w 2685957"/>
                <a:gd name="connsiteY6" fmla="*/ 1262743 h 1794702"/>
                <a:gd name="connsiteX7" fmla="*/ 0 w 2685957"/>
                <a:gd name="connsiteY7" fmla="*/ 0 h 1794702"/>
                <a:gd name="connsiteX0" fmla="*/ 0 w 2685957"/>
                <a:gd name="connsiteY0" fmla="*/ 0 h 1794702"/>
                <a:gd name="connsiteX1" fmla="*/ 14513 w 2685957"/>
                <a:gd name="connsiteY1" fmla="*/ 856343 h 1794702"/>
                <a:gd name="connsiteX2" fmla="*/ 217713 w 2685957"/>
                <a:gd name="connsiteY2" fmla="*/ 1712686 h 1794702"/>
                <a:gd name="connsiteX3" fmla="*/ 2042959 w 2685957"/>
                <a:gd name="connsiteY3" fmla="*/ 1704440 h 1794702"/>
                <a:gd name="connsiteX4" fmla="*/ 2685142 w 2685957"/>
                <a:gd name="connsiteY4" fmla="*/ 1219200 h 1794702"/>
                <a:gd name="connsiteX5" fmla="*/ 1941359 w 2685957"/>
                <a:gd name="connsiteY5" fmla="*/ 1109354 h 1794702"/>
                <a:gd name="connsiteX6" fmla="*/ 914399 w 2685957"/>
                <a:gd name="connsiteY6" fmla="*/ 1262743 h 1794702"/>
                <a:gd name="connsiteX7" fmla="*/ 0 w 2685957"/>
                <a:gd name="connsiteY7" fmla="*/ 0 h 1794702"/>
                <a:gd name="connsiteX0" fmla="*/ 71115 w 2757072"/>
                <a:gd name="connsiteY0" fmla="*/ 4994 h 1799696"/>
                <a:gd name="connsiteX1" fmla="*/ 85628 w 2757072"/>
                <a:gd name="connsiteY1" fmla="*/ 861337 h 1799696"/>
                <a:gd name="connsiteX2" fmla="*/ 288828 w 2757072"/>
                <a:gd name="connsiteY2" fmla="*/ 1717680 h 1799696"/>
                <a:gd name="connsiteX3" fmla="*/ 2114074 w 2757072"/>
                <a:gd name="connsiteY3" fmla="*/ 1709434 h 1799696"/>
                <a:gd name="connsiteX4" fmla="*/ 2756257 w 2757072"/>
                <a:gd name="connsiteY4" fmla="*/ 1224194 h 1799696"/>
                <a:gd name="connsiteX5" fmla="*/ 2012474 w 2757072"/>
                <a:gd name="connsiteY5" fmla="*/ 1114348 h 1799696"/>
                <a:gd name="connsiteX6" fmla="*/ 985514 w 2757072"/>
                <a:gd name="connsiteY6" fmla="*/ 1267737 h 1799696"/>
                <a:gd name="connsiteX7" fmla="*/ 71115 w 2757072"/>
                <a:gd name="connsiteY7" fmla="*/ 4994 h 1799696"/>
                <a:gd name="connsiteX0" fmla="*/ 71115 w 2757072"/>
                <a:gd name="connsiteY0" fmla="*/ 4994 h 1799696"/>
                <a:gd name="connsiteX1" fmla="*/ 85628 w 2757072"/>
                <a:gd name="connsiteY1" fmla="*/ 861337 h 1799696"/>
                <a:gd name="connsiteX2" fmla="*/ 288828 w 2757072"/>
                <a:gd name="connsiteY2" fmla="*/ 1717680 h 1799696"/>
                <a:gd name="connsiteX3" fmla="*/ 2114074 w 2757072"/>
                <a:gd name="connsiteY3" fmla="*/ 1709434 h 1799696"/>
                <a:gd name="connsiteX4" fmla="*/ 2756257 w 2757072"/>
                <a:gd name="connsiteY4" fmla="*/ 1224194 h 1799696"/>
                <a:gd name="connsiteX5" fmla="*/ 2012474 w 2757072"/>
                <a:gd name="connsiteY5" fmla="*/ 1114348 h 1799696"/>
                <a:gd name="connsiteX6" fmla="*/ 985514 w 2757072"/>
                <a:gd name="connsiteY6" fmla="*/ 1267737 h 1799696"/>
                <a:gd name="connsiteX7" fmla="*/ 71115 w 2757072"/>
                <a:gd name="connsiteY7" fmla="*/ 4994 h 1799696"/>
                <a:gd name="connsiteX0" fmla="*/ 71115 w 2757072"/>
                <a:gd name="connsiteY0" fmla="*/ 4994 h 1799696"/>
                <a:gd name="connsiteX1" fmla="*/ 85628 w 2757072"/>
                <a:gd name="connsiteY1" fmla="*/ 861337 h 1799696"/>
                <a:gd name="connsiteX2" fmla="*/ 288828 w 2757072"/>
                <a:gd name="connsiteY2" fmla="*/ 1717680 h 1799696"/>
                <a:gd name="connsiteX3" fmla="*/ 2114074 w 2757072"/>
                <a:gd name="connsiteY3" fmla="*/ 1709434 h 1799696"/>
                <a:gd name="connsiteX4" fmla="*/ 2756257 w 2757072"/>
                <a:gd name="connsiteY4" fmla="*/ 1224194 h 1799696"/>
                <a:gd name="connsiteX5" fmla="*/ 2012474 w 2757072"/>
                <a:gd name="connsiteY5" fmla="*/ 1114348 h 1799696"/>
                <a:gd name="connsiteX6" fmla="*/ 985514 w 2757072"/>
                <a:gd name="connsiteY6" fmla="*/ 1267737 h 1799696"/>
                <a:gd name="connsiteX7" fmla="*/ 71115 w 2757072"/>
                <a:gd name="connsiteY7" fmla="*/ 4994 h 1799696"/>
                <a:gd name="connsiteX0" fmla="*/ 71115 w 2824312"/>
                <a:gd name="connsiteY0" fmla="*/ 4994 h 1799696"/>
                <a:gd name="connsiteX1" fmla="*/ 85628 w 2824312"/>
                <a:gd name="connsiteY1" fmla="*/ 861337 h 1799696"/>
                <a:gd name="connsiteX2" fmla="*/ 288828 w 2824312"/>
                <a:gd name="connsiteY2" fmla="*/ 1717680 h 1799696"/>
                <a:gd name="connsiteX3" fmla="*/ 2114074 w 2824312"/>
                <a:gd name="connsiteY3" fmla="*/ 1709434 h 1799696"/>
                <a:gd name="connsiteX4" fmla="*/ 2756257 w 2824312"/>
                <a:gd name="connsiteY4" fmla="*/ 1224194 h 1799696"/>
                <a:gd name="connsiteX5" fmla="*/ 2012474 w 2824312"/>
                <a:gd name="connsiteY5" fmla="*/ 1114348 h 1799696"/>
                <a:gd name="connsiteX6" fmla="*/ 985514 w 2824312"/>
                <a:gd name="connsiteY6" fmla="*/ 1267737 h 1799696"/>
                <a:gd name="connsiteX7" fmla="*/ 71115 w 2824312"/>
                <a:gd name="connsiteY7" fmla="*/ 4994 h 1799696"/>
                <a:gd name="connsiteX0" fmla="*/ 71115 w 2824312"/>
                <a:gd name="connsiteY0" fmla="*/ 4994 h 1799696"/>
                <a:gd name="connsiteX1" fmla="*/ 85628 w 2824312"/>
                <a:gd name="connsiteY1" fmla="*/ 861337 h 1799696"/>
                <a:gd name="connsiteX2" fmla="*/ 288828 w 2824312"/>
                <a:gd name="connsiteY2" fmla="*/ 1717680 h 1799696"/>
                <a:gd name="connsiteX3" fmla="*/ 2114074 w 2824312"/>
                <a:gd name="connsiteY3" fmla="*/ 1709434 h 1799696"/>
                <a:gd name="connsiteX4" fmla="*/ 2756257 w 2824312"/>
                <a:gd name="connsiteY4" fmla="*/ 1224194 h 1799696"/>
                <a:gd name="connsiteX5" fmla="*/ 2012474 w 2824312"/>
                <a:gd name="connsiteY5" fmla="*/ 1114348 h 1799696"/>
                <a:gd name="connsiteX6" fmla="*/ 1402874 w 2824312"/>
                <a:gd name="connsiteY6" fmla="*/ 1215947 h 1799696"/>
                <a:gd name="connsiteX7" fmla="*/ 985514 w 2824312"/>
                <a:gd name="connsiteY7" fmla="*/ 1267737 h 1799696"/>
                <a:gd name="connsiteX8" fmla="*/ 71115 w 2824312"/>
                <a:gd name="connsiteY8" fmla="*/ 4994 h 1799696"/>
                <a:gd name="connsiteX0" fmla="*/ 49686 w 2802883"/>
                <a:gd name="connsiteY0" fmla="*/ 1558 h 1796260"/>
                <a:gd name="connsiteX1" fmla="*/ 64199 w 2802883"/>
                <a:gd name="connsiteY1" fmla="*/ 857901 h 1796260"/>
                <a:gd name="connsiteX2" fmla="*/ 267399 w 2802883"/>
                <a:gd name="connsiteY2" fmla="*/ 1714244 h 1796260"/>
                <a:gd name="connsiteX3" fmla="*/ 2092645 w 2802883"/>
                <a:gd name="connsiteY3" fmla="*/ 1705998 h 1796260"/>
                <a:gd name="connsiteX4" fmla="*/ 2734828 w 2802883"/>
                <a:gd name="connsiteY4" fmla="*/ 1220758 h 1796260"/>
                <a:gd name="connsiteX5" fmla="*/ 1991045 w 2802883"/>
                <a:gd name="connsiteY5" fmla="*/ 1110912 h 1796260"/>
                <a:gd name="connsiteX6" fmla="*/ 1381445 w 2802883"/>
                <a:gd name="connsiteY6" fmla="*/ 1212511 h 1796260"/>
                <a:gd name="connsiteX7" fmla="*/ 673799 w 2802883"/>
                <a:gd name="connsiteY7" fmla="*/ 1075615 h 1796260"/>
                <a:gd name="connsiteX8" fmla="*/ 49686 w 2802883"/>
                <a:gd name="connsiteY8" fmla="*/ 1558 h 1796260"/>
                <a:gd name="connsiteX0" fmla="*/ 49686 w 2851925"/>
                <a:gd name="connsiteY0" fmla="*/ 1558 h 1803103"/>
                <a:gd name="connsiteX1" fmla="*/ 64199 w 2851925"/>
                <a:gd name="connsiteY1" fmla="*/ 857901 h 1803103"/>
                <a:gd name="connsiteX2" fmla="*/ 267399 w 2851925"/>
                <a:gd name="connsiteY2" fmla="*/ 1714244 h 1803103"/>
                <a:gd name="connsiteX3" fmla="*/ 2586131 w 2851925"/>
                <a:gd name="connsiteY3" fmla="*/ 1720512 h 1803103"/>
                <a:gd name="connsiteX4" fmla="*/ 2734828 w 2851925"/>
                <a:gd name="connsiteY4" fmla="*/ 1220758 h 1803103"/>
                <a:gd name="connsiteX5" fmla="*/ 1991045 w 2851925"/>
                <a:gd name="connsiteY5" fmla="*/ 1110912 h 1803103"/>
                <a:gd name="connsiteX6" fmla="*/ 1381445 w 2851925"/>
                <a:gd name="connsiteY6" fmla="*/ 1212511 h 1803103"/>
                <a:gd name="connsiteX7" fmla="*/ 673799 w 2851925"/>
                <a:gd name="connsiteY7" fmla="*/ 1075615 h 1803103"/>
                <a:gd name="connsiteX8" fmla="*/ 49686 w 2851925"/>
                <a:gd name="connsiteY8" fmla="*/ 1558 h 18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1925" h="1803103">
                  <a:moveTo>
                    <a:pt x="49686" y="1558"/>
                  </a:moveTo>
                  <a:cubicBezTo>
                    <a:pt x="-51914" y="-34728"/>
                    <a:pt x="27914" y="572453"/>
                    <a:pt x="64199" y="857901"/>
                  </a:cubicBezTo>
                  <a:cubicBezTo>
                    <a:pt x="100484" y="1143349"/>
                    <a:pt x="-152923" y="1570476"/>
                    <a:pt x="267399" y="1714244"/>
                  </a:cubicBezTo>
                  <a:cubicBezTo>
                    <a:pt x="687721" y="1858012"/>
                    <a:pt x="2174893" y="1802760"/>
                    <a:pt x="2586131" y="1720512"/>
                  </a:cubicBezTo>
                  <a:cubicBezTo>
                    <a:pt x="2997369" y="1638264"/>
                    <a:pt x="2834009" y="1322358"/>
                    <a:pt x="2734828" y="1220758"/>
                  </a:cubicBezTo>
                  <a:cubicBezTo>
                    <a:pt x="2635647" y="1119158"/>
                    <a:pt x="2216609" y="1112286"/>
                    <a:pt x="1991045" y="1110912"/>
                  </a:cubicBezTo>
                  <a:cubicBezTo>
                    <a:pt x="1765481" y="1109538"/>
                    <a:pt x="1552605" y="1186946"/>
                    <a:pt x="1381445" y="1212511"/>
                  </a:cubicBezTo>
                  <a:cubicBezTo>
                    <a:pt x="1210285" y="1238076"/>
                    <a:pt x="895759" y="1277440"/>
                    <a:pt x="673799" y="1075615"/>
                  </a:cubicBezTo>
                  <a:cubicBezTo>
                    <a:pt x="451839" y="873790"/>
                    <a:pt x="151286" y="37844"/>
                    <a:pt x="49686" y="1558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CFE2B4-00CB-4E9E-B2BC-8DCF9A65FF9E}"/>
              </a:ext>
            </a:extLst>
          </p:cNvPr>
          <p:cNvGrpSpPr/>
          <p:nvPr/>
        </p:nvGrpSpPr>
        <p:grpSpPr>
          <a:xfrm>
            <a:off x="5024748" y="492701"/>
            <a:ext cx="2341375" cy="2144114"/>
            <a:chOff x="4978934" y="507891"/>
            <a:chExt cx="2341375" cy="2144114"/>
          </a:xfrm>
        </p:grpSpPr>
        <p:pic>
          <p:nvPicPr>
            <p:cNvPr id="47" name="Picture 4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753E1482-A4EC-47F9-A7B6-6397F880E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949" y="507891"/>
              <a:ext cx="1794360" cy="333770"/>
            </a:xfrm>
            <a:prstGeom prst="rect">
              <a:avLst/>
            </a:prstGeom>
          </p:spPr>
        </p:pic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5A9FB37-EC12-4BEB-9518-72456318E423}"/>
                </a:ext>
              </a:extLst>
            </p:cNvPr>
            <p:cNvSpPr/>
            <p:nvPr/>
          </p:nvSpPr>
          <p:spPr>
            <a:xfrm>
              <a:off x="4978934" y="865081"/>
              <a:ext cx="2073454" cy="1786924"/>
            </a:xfrm>
            <a:custGeom>
              <a:avLst/>
              <a:gdLst>
                <a:gd name="connsiteX0" fmla="*/ 1001486 w 1436914"/>
                <a:gd name="connsiteY0" fmla="*/ 0 h 1698172"/>
                <a:gd name="connsiteX1" fmla="*/ 0 w 1436914"/>
                <a:gd name="connsiteY1" fmla="*/ 653143 h 1698172"/>
                <a:gd name="connsiteX2" fmla="*/ 232228 w 1436914"/>
                <a:gd name="connsiteY2" fmla="*/ 1698172 h 1698172"/>
                <a:gd name="connsiteX3" fmla="*/ 1436914 w 1436914"/>
                <a:gd name="connsiteY3" fmla="*/ 1320800 h 1698172"/>
                <a:gd name="connsiteX4" fmla="*/ 1219200 w 1436914"/>
                <a:gd name="connsiteY4" fmla="*/ 43543 h 1698172"/>
                <a:gd name="connsiteX0" fmla="*/ 1001486 w 1436914"/>
                <a:gd name="connsiteY0" fmla="*/ 0 h 1698172"/>
                <a:gd name="connsiteX1" fmla="*/ 0 w 1436914"/>
                <a:gd name="connsiteY1" fmla="*/ 653143 h 1698172"/>
                <a:gd name="connsiteX2" fmla="*/ 232228 w 1436914"/>
                <a:gd name="connsiteY2" fmla="*/ 1698172 h 1698172"/>
                <a:gd name="connsiteX3" fmla="*/ 1436914 w 1436914"/>
                <a:gd name="connsiteY3" fmla="*/ 1320800 h 1698172"/>
                <a:gd name="connsiteX4" fmla="*/ 1219200 w 1436914"/>
                <a:gd name="connsiteY4" fmla="*/ 43543 h 1698172"/>
                <a:gd name="connsiteX5" fmla="*/ 1001486 w 1436914"/>
                <a:gd name="connsiteY5" fmla="*/ 0 h 1698172"/>
                <a:gd name="connsiteX0" fmla="*/ 1001486 w 2264228"/>
                <a:gd name="connsiteY0" fmla="*/ 0 h 1698172"/>
                <a:gd name="connsiteX1" fmla="*/ 0 w 2264228"/>
                <a:gd name="connsiteY1" fmla="*/ 653143 h 1698172"/>
                <a:gd name="connsiteX2" fmla="*/ 232228 w 2264228"/>
                <a:gd name="connsiteY2" fmla="*/ 1698172 h 1698172"/>
                <a:gd name="connsiteX3" fmla="*/ 2264228 w 2264228"/>
                <a:gd name="connsiteY3" fmla="*/ 1524000 h 1698172"/>
                <a:gd name="connsiteX4" fmla="*/ 1219200 w 2264228"/>
                <a:gd name="connsiteY4" fmla="*/ 43543 h 1698172"/>
                <a:gd name="connsiteX5" fmla="*/ 1001486 w 2264228"/>
                <a:gd name="connsiteY5" fmla="*/ 0 h 1698172"/>
                <a:gd name="connsiteX0" fmla="*/ 1001486 w 2264228"/>
                <a:gd name="connsiteY0" fmla="*/ 0 h 1654629"/>
                <a:gd name="connsiteX1" fmla="*/ 0 w 2264228"/>
                <a:gd name="connsiteY1" fmla="*/ 653143 h 1654629"/>
                <a:gd name="connsiteX2" fmla="*/ 1349828 w 2264228"/>
                <a:gd name="connsiteY2" fmla="*/ 1654629 h 1654629"/>
                <a:gd name="connsiteX3" fmla="*/ 2264228 w 2264228"/>
                <a:gd name="connsiteY3" fmla="*/ 1524000 h 1654629"/>
                <a:gd name="connsiteX4" fmla="*/ 1219200 w 2264228"/>
                <a:gd name="connsiteY4" fmla="*/ 43543 h 1654629"/>
                <a:gd name="connsiteX5" fmla="*/ 1001486 w 2264228"/>
                <a:gd name="connsiteY5" fmla="*/ 0 h 1654629"/>
                <a:gd name="connsiteX0" fmla="*/ 0 w 1262742"/>
                <a:gd name="connsiteY0" fmla="*/ 0 h 1654629"/>
                <a:gd name="connsiteX1" fmla="*/ 87085 w 1262742"/>
                <a:gd name="connsiteY1" fmla="*/ 856343 h 1654629"/>
                <a:gd name="connsiteX2" fmla="*/ 348342 w 1262742"/>
                <a:gd name="connsiteY2" fmla="*/ 1654629 h 1654629"/>
                <a:gd name="connsiteX3" fmla="*/ 1262742 w 1262742"/>
                <a:gd name="connsiteY3" fmla="*/ 1524000 h 1654629"/>
                <a:gd name="connsiteX4" fmla="*/ 217714 w 1262742"/>
                <a:gd name="connsiteY4" fmla="*/ 43543 h 1654629"/>
                <a:gd name="connsiteX5" fmla="*/ 0 w 1262742"/>
                <a:gd name="connsiteY5" fmla="*/ 0 h 1654629"/>
                <a:gd name="connsiteX0" fmla="*/ 0 w 2409371"/>
                <a:gd name="connsiteY0" fmla="*/ 0 h 1683657"/>
                <a:gd name="connsiteX1" fmla="*/ 87085 w 2409371"/>
                <a:gd name="connsiteY1" fmla="*/ 856343 h 1683657"/>
                <a:gd name="connsiteX2" fmla="*/ 348342 w 2409371"/>
                <a:gd name="connsiteY2" fmla="*/ 1654629 h 1683657"/>
                <a:gd name="connsiteX3" fmla="*/ 2409371 w 2409371"/>
                <a:gd name="connsiteY3" fmla="*/ 1683657 h 1683657"/>
                <a:gd name="connsiteX4" fmla="*/ 217714 w 2409371"/>
                <a:gd name="connsiteY4" fmla="*/ 43543 h 1683657"/>
                <a:gd name="connsiteX5" fmla="*/ 0 w 2409371"/>
                <a:gd name="connsiteY5" fmla="*/ 0 h 1683657"/>
                <a:gd name="connsiteX0" fmla="*/ 0 w 2409371"/>
                <a:gd name="connsiteY0" fmla="*/ 0 h 1683657"/>
                <a:gd name="connsiteX1" fmla="*/ 87085 w 2409371"/>
                <a:gd name="connsiteY1" fmla="*/ 856343 h 1683657"/>
                <a:gd name="connsiteX2" fmla="*/ 348342 w 2409371"/>
                <a:gd name="connsiteY2" fmla="*/ 1654629 h 1683657"/>
                <a:gd name="connsiteX3" fmla="*/ 2409371 w 2409371"/>
                <a:gd name="connsiteY3" fmla="*/ 1683657 h 1683657"/>
                <a:gd name="connsiteX4" fmla="*/ 914399 w 2409371"/>
                <a:gd name="connsiteY4" fmla="*/ 1262743 h 1683657"/>
                <a:gd name="connsiteX5" fmla="*/ 0 w 2409371"/>
                <a:gd name="connsiteY5" fmla="*/ 0 h 1683657"/>
                <a:gd name="connsiteX0" fmla="*/ 0 w 2685142"/>
                <a:gd name="connsiteY0" fmla="*/ 0 h 1654629"/>
                <a:gd name="connsiteX1" fmla="*/ 87085 w 2685142"/>
                <a:gd name="connsiteY1" fmla="*/ 856343 h 1654629"/>
                <a:gd name="connsiteX2" fmla="*/ 348342 w 2685142"/>
                <a:gd name="connsiteY2" fmla="*/ 1654629 h 1654629"/>
                <a:gd name="connsiteX3" fmla="*/ 2685142 w 2685142"/>
                <a:gd name="connsiteY3" fmla="*/ 1219200 h 1654629"/>
                <a:gd name="connsiteX4" fmla="*/ 914399 w 2685142"/>
                <a:gd name="connsiteY4" fmla="*/ 1262743 h 1654629"/>
                <a:gd name="connsiteX5" fmla="*/ 0 w 2685142"/>
                <a:gd name="connsiteY5" fmla="*/ 0 h 1654629"/>
                <a:gd name="connsiteX0" fmla="*/ 0 w 2685142"/>
                <a:gd name="connsiteY0" fmla="*/ 0 h 1704440"/>
                <a:gd name="connsiteX1" fmla="*/ 87085 w 2685142"/>
                <a:gd name="connsiteY1" fmla="*/ 856343 h 1704440"/>
                <a:gd name="connsiteX2" fmla="*/ 348342 w 2685142"/>
                <a:gd name="connsiteY2" fmla="*/ 1654629 h 1704440"/>
                <a:gd name="connsiteX3" fmla="*/ 359302 w 2685142"/>
                <a:gd name="connsiteY3" fmla="*/ 1704440 h 1704440"/>
                <a:gd name="connsiteX4" fmla="*/ 2685142 w 2685142"/>
                <a:gd name="connsiteY4" fmla="*/ 1219200 h 1704440"/>
                <a:gd name="connsiteX5" fmla="*/ 914399 w 2685142"/>
                <a:gd name="connsiteY5" fmla="*/ 1262743 h 1704440"/>
                <a:gd name="connsiteX6" fmla="*/ 0 w 2685142"/>
                <a:gd name="connsiteY6" fmla="*/ 0 h 1704440"/>
                <a:gd name="connsiteX0" fmla="*/ 0 w 2685142"/>
                <a:gd name="connsiteY0" fmla="*/ 0 h 1704440"/>
                <a:gd name="connsiteX1" fmla="*/ 87085 w 2685142"/>
                <a:gd name="connsiteY1" fmla="*/ 856343 h 1704440"/>
                <a:gd name="connsiteX2" fmla="*/ 348342 w 2685142"/>
                <a:gd name="connsiteY2" fmla="*/ 1654629 h 1704440"/>
                <a:gd name="connsiteX3" fmla="*/ 2042959 w 2685142"/>
                <a:gd name="connsiteY3" fmla="*/ 1704440 h 1704440"/>
                <a:gd name="connsiteX4" fmla="*/ 2685142 w 2685142"/>
                <a:gd name="connsiteY4" fmla="*/ 1219200 h 1704440"/>
                <a:gd name="connsiteX5" fmla="*/ 914399 w 2685142"/>
                <a:gd name="connsiteY5" fmla="*/ 1262743 h 1704440"/>
                <a:gd name="connsiteX6" fmla="*/ 0 w 2685142"/>
                <a:gd name="connsiteY6" fmla="*/ 0 h 1704440"/>
                <a:gd name="connsiteX0" fmla="*/ 0 w 2685142"/>
                <a:gd name="connsiteY0" fmla="*/ 0 h 1704440"/>
                <a:gd name="connsiteX1" fmla="*/ 87085 w 2685142"/>
                <a:gd name="connsiteY1" fmla="*/ 856343 h 1704440"/>
                <a:gd name="connsiteX2" fmla="*/ 348342 w 2685142"/>
                <a:gd name="connsiteY2" fmla="*/ 1654629 h 1704440"/>
                <a:gd name="connsiteX3" fmla="*/ 2042959 w 2685142"/>
                <a:gd name="connsiteY3" fmla="*/ 1704440 h 1704440"/>
                <a:gd name="connsiteX4" fmla="*/ 2685142 w 2685142"/>
                <a:gd name="connsiteY4" fmla="*/ 1219200 h 1704440"/>
                <a:gd name="connsiteX5" fmla="*/ 2681588 w 2685142"/>
                <a:gd name="connsiteY5" fmla="*/ 1225468 h 1704440"/>
                <a:gd name="connsiteX6" fmla="*/ 914399 w 2685142"/>
                <a:gd name="connsiteY6" fmla="*/ 1262743 h 1704440"/>
                <a:gd name="connsiteX7" fmla="*/ 0 w 2685142"/>
                <a:gd name="connsiteY7" fmla="*/ 0 h 1704440"/>
                <a:gd name="connsiteX0" fmla="*/ 0 w 2685142"/>
                <a:gd name="connsiteY0" fmla="*/ 0 h 1704440"/>
                <a:gd name="connsiteX1" fmla="*/ 87085 w 2685142"/>
                <a:gd name="connsiteY1" fmla="*/ 856343 h 1704440"/>
                <a:gd name="connsiteX2" fmla="*/ 348342 w 2685142"/>
                <a:gd name="connsiteY2" fmla="*/ 1654629 h 1704440"/>
                <a:gd name="connsiteX3" fmla="*/ 2042959 w 2685142"/>
                <a:gd name="connsiteY3" fmla="*/ 1704440 h 1704440"/>
                <a:gd name="connsiteX4" fmla="*/ 2685142 w 2685142"/>
                <a:gd name="connsiteY4" fmla="*/ 1219200 h 1704440"/>
                <a:gd name="connsiteX5" fmla="*/ 1941359 w 2685142"/>
                <a:gd name="connsiteY5" fmla="*/ 1109354 h 1704440"/>
                <a:gd name="connsiteX6" fmla="*/ 914399 w 2685142"/>
                <a:gd name="connsiteY6" fmla="*/ 1262743 h 1704440"/>
                <a:gd name="connsiteX7" fmla="*/ 0 w 2685142"/>
                <a:gd name="connsiteY7" fmla="*/ 0 h 1704440"/>
                <a:gd name="connsiteX0" fmla="*/ 1858832 w 4543974"/>
                <a:gd name="connsiteY0" fmla="*/ 0 h 1704440"/>
                <a:gd name="connsiteX1" fmla="*/ 1945917 w 4543974"/>
                <a:gd name="connsiteY1" fmla="*/ 856343 h 1704440"/>
                <a:gd name="connsiteX2" fmla="*/ 0 w 4543974"/>
                <a:gd name="connsiteY2" fmla="*/ 1697097 h 1704440"/>
                <a:gd name="connsiteX3" fmla="*/ 3901791 w 4543974"/>
                <a:gd name="connsiteY3" fmla="*/ 1704440 h 1704440"/>
                <a:gd name="connsiteX4" fmla="*/ 4543974 w 4543974"/>
                <a:gd name="connsiteY4" fmla="*/ 1219200 h 1704440"/>
                <a:gd name="connsiteX5" fmla="*/ 3800191 w 4543974"/>
                <a:gd name="connsiteY5" fmla="*/ 1109354 h 1704440"/>
                <a:gd name="connsiteX6" fmla="*/ 2773231 w 4543974"/>
                <a:gd name="connsiteY6" fmla="*/ 1262743 h 1704440"/>
                <a:gd name="connsiteX7" fmla="*/ 1858832 w 4543974"/>
                <a:gd name="connsiteY7" fmla="*/ 0 h 1704440"/>
                <a:gd name="connsiteX0" fmla="*/ 1858832 w 4543974"/>
                <a:gd name="connsiteY0" fmla="*/ 0 h 1704440"/>
                <a:gd name="connsiteX1" fmla="*/ 852271 w 4543974"/>
                <a:gd name="connsiteY1" fmla="*/ 1125312 h 1704440"/>
                <a:gd name="connsiteX2" fmla="*/ 0 w 4543974"/>
                <a:gd name="connsiteY2" fmla="*/ 1697097 h 1704440"/>
                <a:gd name="connsiteX3" fmla="*/ 3901791 w 4543974"/>
                <a:gd name="connsiteY3" fmla="*/ 1704440 h 1704440"/>
                <a:gd name="connsiteX4" fmla="*/ 4543974 w 4543974"/>
                <a:gd name="connsiteY4" fmla="*/ 1219200 h 1704440"/>
                <a:gd name="connsiteX5" fmla="*/ 3800191 w 4543974"/>
                <a:gd name="connsiteY5" fmla="*/ 1109354 h 1704440"/>
                <a:gd name="connsiteX6" fmla="*/ 2773231 w 4543974"/>
                <a:gd name="connsiteY6" fmla="*/ 1262743 h 1704440"/>
                <a:gd name="connsiteX7" fmla="*/ 1858832 w 4543974"/>
                <a:gd name="connsiteY7" fmla="*/ 0 h 1704440"/>
                <a:gd name="connsiteX0" fmla="*/ 1995475 w 4680617"/>
                <a:gd name="connsiteY0" fmla="*/ 446 h 1704886"/>
                <a:gd name="connsiteX1" fmla="*/ 988914 w 4680617"/>
                <a:gd name="connsiteY1" fmla="*/ 1125758 h 1704886"/>
                <a:gd name="connsiteX2" fmla="*/ 136643 w 4680617"/>
                <a:gd name="connsiteY2" fmla="*/ 1697543 h 1704886"/>
                <a:gd name="connsiteX3" fmla="*/ 4038434 w 4680617"/>
                <a:gd name="connsiteY3" fmla="*/ 1704886 h 1704886"/>
                <a:gd name="connsiteX4" fmla="*/ 4680617 w 4680617"/>
                <a:gd name="connsiteY4" fmla="*/ 1219646 h 1704886"/>
                <a:gd name="connsiteX5" fmla="*/ 3936834 w 4680617"/>
                <a:gd name="connsiteY5" fmla="*/ 1109800 h 1704886"/>
                <a:gd name="connsiteX6" fmla="*/ 2909874 w 4680617"/>
                <a:gd name="connsiteY6" fmla="*/ 1263189 h 1704886"/>
                <a:gd name="connsiteX7" fmla="*/ 1995475 w 4680617"/>
                <a:gd name="connsiteY7" fmla="*/ 446 h 1704886"/>
                <a:gd name="connsiteX0" fmla="*/ 2318089 w 5003231"/>
                <a:gd name="connsiteY0" fmla="*/ 446 h 1704886"/>
                <a:gd name="connsiteX1" fmla="*/ 1311528 w 5003231"/>
                <a:gd name="connsiteY1" fmla="*/ 1125758 h 1704886"/>
                <a:gd name="connsiteX2" fmla="*/ 459257 w 5003231"/>
                <a:gd name="connsiteY2" fmla="*/ 1697543 h 1704886"/>
                <a:gd name="connsiteX3" fmla="*/ 4361048 w 5003231"/>
                <a:gd name="connsiteY3" fmla="*/ 1704886 h 1704886"/>
                <a:gd name="connsiteX4" fmla="*/ 5003231 w 5003231"/>
                <a:gd name="connsiteY4" fmla="*/ 1219646 h 1704886"/>
                <a:gd name="connsiteX5" fmla="*/ 4259448 w 5003231"/>
                <a:gd name="connsiteY5" fmla="*/ 1109800 h 1704886"/>
                <a:gd name="connsiteX6" fmla="*/ 3232488 w 5003231"/>
                <a:gd name="connsiteY6" fmla="*/ 1263189 h 1704886"/>
                <a:gd name="connsiteX7" fmla="*/ 2318089 w 5003231"/>
                <a:gd name="connsiteY7" fmla="*/ 446 h 1704886"/>
                <a:gd name="connsiteX0" fmla="*/ 2318089 w 5176213"/>
                <a:gd name="connsiteY0" fmla="*/ 446 h 1704897"/>
                <a:gd name="connsiteX1" fmla="*/ 1311528 w 5176213"/>
                <a:gd name="connsiteY1" fmla="*/ 1125758 h 1704897"/>
                <a:gd name="connsiteX2" fmla="*/ 459257 w 5176213"/>
                <a:gd name="connsiteY2" fmla="*/ 1697543 h 1704897"/>
                <a:gd name="connsiteX3" fmla="*/ 4361048 w 5176213"/>
                <a:gd name="connsiteY3" fmla="*/ 1704886 h 1704897"/>
                <a:gd name="connsiteX4" fmla="*/ 5003231 w 5176213"/>
                <a:gd name="connsiteY4" fmla="*/ 1219646 h 1704897"/>
                <a:gd name="connsiteX5" fmla="*/ 4259448 w 5176213"/>
                <a:gd name="connsiteY5" fmla="*/ 1109800 h 1704897"/>
                <a:gd name="connsiteX6" fmla="*/ 3232488 w 5176213"/>
                <a:gd name="connsiteY6" fmla="*/ 1263189 h 1704897"/>
                <a:gd name="connsiteX7" fmla="*/ 2318089 w 5176213"/>
                <a:gd name="connsiteY7" fmla="*/ 446 h 1704897"/>
                <a:gd name="connsiteX0" fmla="*/ 1894361 w 4579684"/>
                <a:gd name="connsiteY0" fmla="*/ 446 h 1761521"/>
                <a:gd name="connsiteX1" fmla="*/ 887800 w 4579684"/>
                <a:gd name="connsiteY1" fmla="*/ 1125758 h 1761521"/>
                <a:gd name="connsiteX2" fmla="*/ 35529 w 4579684"/>
                <a:gd name="connsiteY2" fmla="*/ 1697543 h 1761521"/>
                <a:gd name="connsiteX3" fmla="*/ 2127834 w 4579684"/>
                <a:gd name="connsiteY3" fmla="*/ 1761511 h 1761521"/>
                <a:gd name="connsiteX4" fmla="*/ 4579503 w 4579684"/>
                <a:gd name="connsiteY4" fmla="*/ 1219646 h 1761521"/>
                <a:gd name="connsiteX5" fmla="*/ 3835720 w 4579684"/>
                <a:gd name="connsiteY5" fmla="*/ 1109800 h 1761521"/>
                <a:gd name="connsiteX6" fmla="*/ 2808760 w 4579684"/>
                <a:gd name="connsiteY6" fmla="*/ 1263189 h 1761521"/>
                <a:gd name="connsiteX7" fmla="*/ 1894361 w 4579684"/>
                <a:gd name="connsiteY7" fmla="*/ 446 h 1761521"/>
                <a:gd name="connsiteX0" fmla="*/ 1894361 w 3835720"/>
                <a:gd name="connsiteY0" fmla="*/ 446 h 1789709"/>
                <a:gd name="connsiteX1" fmla="*/ 887800 w 3835720"/>
                <a:gd name="connsiteY1" fmla="*/ 1125758 h 1789709"/>
                <a:gd name="connsiteX2" fmla="*/ 35529 w 3835720"/>
                <a:gd name="connsiteY2" fmla="*/ 1697543 h 1789709"/>
                <a:gd name="connsiteX3" fmla="*/ 2127834 w 3835720"/>
                <a:gd name="connsiteY3" fmla="*/ 1761511 h 1789709"/>
                <a:gd name="connsiteX4" fmla="*/ 2630826 w 3835720"/>
                <a:gd name="connsiteY4" fmla="*/ 1417834 h 1789709"/>
                <a:gd name="connsiteX5" fmla="*/ 3835720 w 3835720"/>
                <a:gd name="connsiteY5" fmla="*/ 1109800 h 1789709"/>
                <a:gd name="connsiteX6" fmla="*/ 2808760 w 3835720"/>
                <a:gd name="connsiteY6" fmla="*/ 1263189 h 1789709"/>
                <a:gd name="connsiteX7" fmla="*/ 1894361 w 3835720"/>
                <a:gd name="connsiteY7" fmla="*/ 446 h 1789709"/>
                <a:gd name="connsiteX0" fmla="*/ 1894361 w 2808760"/>
                <a:gd name="connsiteY0" fmla="*/ 446 h 1789709"/>
                <a:gd name="connsiteX1" fmla="*/ 887800 w 2808760"/>
                <a:gd name="connsiteY1" fmla="*/ 1125758 h 1789709"/>
                <a:gd name="connsiteX2" fmla="*/ 35529 w 2808760"/>
                <a:gd name="connsiteY2" fmla="*/ 1697543 h 1789709"/>
                <a:gd name="connsiteX3" fmla="*/ 2127834 w 2808760"/>
                <a:gd name="connsiteY3" fmla="*/ 1761511 h 1789709"/>
                <a:gd name="connsiteX4" fmla="*/ 2630826 w 2808760"/>
                <a:gd name="connsiteY4" fmla="*/ 1417834 h 1789709"/>
                <a:gd name="connsiteX5" fmla="*/ 2808760 w 2808760"/>
                <a:gd name="connsiteY5" fmla="*/ 1263189 h 1789709"/>
                <a:gd name="connsiteX6" fmla="*/ 1894361 w 2808760"/>
                <a:gd name="connsiteY6" fmla="*/ 446 h 1789709"/>
                <a:gd name="connsiteX0" fmla="*/ 1894361 w 2810636"/>
                <a:gd name="connsiteY0" fmla="*/ 446 h 1779459"/>
                <a:gd name="connsiteX1" fmla="*/ 887800 w 2810636"/>
                <a:gd name="connsiteY1" fmla="*/ 1125758 h 1779459"/>
                <a:gd name="connsiteX2" fmla="*/ 35529 w 2810636"/>
                <a:gd name="connsiteY2" fmla="*/ 1697543 h 1779459"/>
                <a:gd name="connsiteX3" fmla="*/ 2127834 w 2810636"/>
                <a:gd name="connsiteY3" fmla="*/ 1761511 h 1779459"/>
                <a:gd name="connsiteX4" fmla="*/ 2809787 w 2810636"/>
                <a:gd name="connsiteY4" fmla="*/ 1559396 h 1779459"/>
                <a:gd name="connsiteX5" fmla="*/ 2808760 w 2810636"/>
                <a:gd name="connsiteY5" fmla="*/ 1263189 h 1779459"/>
                <a:gd name="connsiteX6" fmla="*/ 1894361 w 2810636"/>
                <a:gd name="connsiteY6" fmla="*/ 446 h 1779459"/>
                <a:gd name="connsiteX0" fmla="*/ 1894361 w 2944417"/>
                <a:gd name="connsiteY0" fmla="*/ 446 h 1779459"/>
                <a:gd name="connsiteX1" fmla="*/ 887800 w 2944417"/>
                <a:gd name="connsiteY1" fmla="*/ 1125758 h 1779459"/>
                <a:gd name="connsiteX2" fmla="*/ 35529 w 2944417"/>
                <a:gd name="connsiteY2" fmla="*/ 1697543 h 1779459"/>
                <a:gd name="connsiteX3" fmla="*/ 2127834 w 2944417"/>
                <a:gd name="connsiteY3" fmla="*/ 1761511 h 1779459"/>
                <a:gd name="connsiteX4" fmla="*/ 2809787 w 2944417"/>
                <a:gd name="connsiteY4" fmla="*/ 1559396 h 1779459"/>
                <a:gd name="connsiteX5" fmla="*/ 2808760 w 2944417"/>
                <a:gd name="connsiteY5" fmla="*/ 1263189 h 1779459"/>
                <a:gd name="connsiteX6" fmla="*/ 1894361 w 2944417"/>
                <a:gd name="connsiteY6" fmla="*/ 446 h 1779459"/>
                <a:gd name="connsiteX0" fmla="*/ 1894361 w 2944417"/>
                <a:gd name="connsiteY0" fmla="*/ 85061 h 1864074"/>
                <a:gd name="connsiteX1" fmla="*/ 887800 w 2944417"/>
                <a:gd name="connsiteY1" fmla="*/ 1210373 h 1864074"/>
                <a:gd name="connsiteX2" fmla="*/ 35529 w 2944417"/>
                <a:gd name="connsiteY2" fmla="*/ 1782158 h 1864074"/>
                <a:gd name="connsiteX3" fmla="*/ 2127834 w 2944417"/>
                <a:gd name="connsiteY3" fmla="*/ 1846126 h 1864074"/>
                <a:gd name="connsiteX4" fmla="*/ 2809787 w 2944417"/>
                <a:gd name="connsiteY4" fmla="*/ 1644011 h 1864074"/>
                <a:gd name="connsiteX5" fmla="*/ 2808760 w 2944417"/>
                <a:gd name="connsiteY5" fmla="*/ 1347804 h 1864074"/>
                <a:gd name="connsiteX6" fmla="*/ 1894361 w 2944417"/>
                <a:gd name="connsiteY6" fmla="*/ 85061 h 1864074"/>
                <a:gd name="connsiteX0" fmla="*/ 2434867 w 2840617"/>
                <a:gd name="connsiteY0" fmla="*/ 91244 h 1742850"/>
                <a:gd name="connsiteX1" fmla="*/ 891425 w 2840617"/>
                <a:gd name="connsiteY1" fmla="*/ 1089149 h 1742850"/>
                <a:gd name="connsiteX2" fmla="*/ 39154 w 2840617"/>
                <a:gd name="connsiteY2" fmla="*/ 1660934 h 1742850"/>
                <a:gd name="connsiteX3" fmla="*/ 2131459 w 2840617"/>
                <a:gd name="connsiteY3" fmla="*/ 1724902 h 1742850"/>
                <a:gd name="connsiteX4" fmla="*/ 2813412 w 2840617"/>
                <a:gd name="connsiteY4" fmla="*/ 1522787 h 1742850"/>
                <a:gd name="connsiteX5" fmla="*/ 2812385 w 2840617"/>
                <a:gd name="connsiteY5" fmla="*/ 1226580 h 1742850"/>
                <a:gd name="connsiteX6" fmla="*/ 2434867 w 2840617"/>
                <a:gd name="connsiteY6" fmla="*/ 91244 h 17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0617" h="1742850">
                  <a:moveTo>
                    <a:pt x="2434867" y="91244"/>
                  </a:moveTo>
                  <a:cubicBezTo>
                    <a:pt x="2130067" y="-329670"/>
                    <a:pt x="1290711" y="827534"/>
                    <a:pt x="891425" y="1089149"/>
                  </a:cubicBezTo>
                  <a:cubicBezTo>
                    <a:pt x="492140" y="1350764"/>
                    <a:pt x="-167518" y="1554975"/>
                    <a:pt x="39154" y="1660934"/>
                  </a:cubicBezTo>
                  <a:cubicBezTo>
                    <a:pt x="245826" y="1766893"/>
                    <a:pt x="1669083" y="1747926"/>
                    <a:pt x="2131459" y="1724902"/>
                  </a:cubicBezTo>
                  <a:cubicBezTo>
                    <a:pt x="2593835" y="1701878"/>
                    <a:pt x="2830345" y="1621968"/>
                    <a:pt x="2813412" y="1522787"/>
                  </a:cubicBezTo>
                  <a:cubicBezTo>
                    <a:pt x="2813070" y="1424051"/>
                    <a:pt x="2875476" y="1465171"/>
                    <a:pt x="2812385" y="1226580"/>
                  </a:cubicBezTo>
                  <a:cubicBezTo>
                    <a:pt x="2749294" y="987990"/>
                    <a:pt x="2560706" y="469689"/>
                    <a:pt x="2434867" y="9124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0806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F25-9B36-41F5-A28E-14C21AED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Product Variant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0CEB7-2693-492E-88D8-173915B9E252}"/>
              </a:ext>
            </a:extLst>
          </p:cNvPr>
          <p:cNvSpPr txBox="1"/>
          <p:nvPr/>
        </p:nvSpPr>
        <p:spPr>
          <a:xfrm>
            <a:off x="3592285" y="3623725"/>
            <a:ext cx="202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Selections</a:t>
            </a:r>
          </a:p>
          <a:p>
            <a:endParaRPr lang="en-GB" dirty="0"/>
          </a:p>
          <a:p>
            <a:r>
              <a:rPr lang="en-GB" dirty="0"/>
              <a:t>Tool: </a:t>
            </a:r>
            <a:r>
              <a:rPr lang="en-GB" dirty="0" err="1"/>
              <a:t>RapiCover</a:t>
            </a:r>
            <a:endParaRPr lang="en-GB" dirty="0"/>
          </a:p>
          <a:p>
            <a:r>
              <a:rPr lang="en-GB" dirty="0"/>
              <a:t>Language: Ada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8E5DB-B526-49D7-B438-9A1D2E30F079}"/>
              </a:ext>
            </a:extLst>
          </p:cNvPr>
          <p:cNvSpPr txBox="1"/>
          <p:nvPr/>
        </p:nvSpPr>
        <p:spPr>
          <a:xfrm>
            <a:off x="106184" y="2012120"/>
            <a:ext cx="18215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RPC_COV_067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33491F-A3A4-4333-97F5-AE85C1F0939F}"/>
              </a:ext>
            </a:extLst>
          </p:cNvPr>
          <p:cNvSpPr txBox="1"/>
          <p:nvPr/>
        </p:nvSpPr>
        <p:spPr>
          <a:xfrm>
            <a:off x="2619830" y="1474118"/>
            <a:ext cx="25980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RPC_COV_067_Ada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F63EB-3567-4FE9-A479-C3FCF3F28FEA}"/>
              </a:ext>
            </a:extLst>
          </p:cNvPr>
          <p:cNvSpPr txBox="1"/>
          <p:nvPr/>
        </p:nvSpPr>
        <p:spPr>
          <a:xfrm>
            <a:off x="2643672" y="2007948"/>
            <a:ext cx="25980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RPC_COV_076_C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3F84F2-0ED8-4724-96CF-DE6B234DCAEC}"/>
              </a:ext>
            </a:extLst>
          </p:cNvPr>
          <p:cNvSpPr txBox="1"/>
          <p:nvPr/>
        </p:nvSpPr>
        <p:spPr>
          <a:xfrm>
            <a:off x="2643672" y="2541778"/>
            <a:ext cx="25980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RPC_COV_076_C++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72944-D3F0-44A4-AA0F-B28546DC03FB}"/>
              </a:ext>
            </a:extLst>
          </p:cNvPr>
          <p:cNvSpPr txBox="1"/>
          <p:nvPr/>
        </p:nvSpPr>
        <p:spPr>
          <a:xfrm>
            <a:off x="3463573" y="995939"/>
            <a:ext cx="118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Test Plans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16BE3-4C6D-42F6-91C0-99B0169003D7}"/>
              </a:ext>
            </a:extLst>
          </p:cNvPr>
          <p:cNvSpPr txBox="1"/>
          <p:nvPr/>
        </p:nvSpPr>
        <p:spPr>
          <a:xfrm>
            <a:off x="5615116" y="1469221"/>
            <a:ext cx="25980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RPC_COV_067_Ada.rtt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9D774-BA48-4091-9EE7-CDD6B42E7455}"/>
              </a:ext>
            </a:extLst>
          </p:cNvPr>
          <p:cNvSpPr txBox="1"/>
          <p:nvPr/>
        </p:nvSpPr>
        <p:spPr>
          <a:xfrm>
            <a:off x="5615116" y="2004661"/>
            <a:ext cx="25980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RPC_COV_067_C.rtt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7845E-E4B0-40B9-B82E-98CE00308E58}"/>
              </a:ext>
            </a:extLst>
          </p:cNvPr>
          <p:cNvSpPr txBox="1"/>
          <p:nvPr/>
        </p:nvSpPr>
        <p:spPr>
          <a:xfrm>
            <a:off x="5615116" y="2538716"/>
            <a:ext cx="25980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RPC_COV_067_C++.</a:t>
            </a:r>
            <a:r>
              <a:rPr lang="en-GB" dirty="0" err="1"/>
              <a:t>rtt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EC11BF-2039-441F-8FC0-46D8A828804B}"/>
              </a:ext>
            </a:extLst>
          </p:cNvPr>
          <p:cNvSpPr txBox="1"/>
          <p:nvPr/>
        </p:nvSpPr>
        <p:spPr>
          <a:xfrm>
            <a:off x="5994411" y="982213"/>
            <a:ext cx="68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Tests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9AFA0A-0CEA-4DFB-990A-03AE0B0C5E8C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1927726" y="1658784"/>
            <a:ext cx="692104" cy="538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E27261-A758-40D4-8EB4-C9FAC9601589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1927726" y="2192614"/>
            <a:ext cx="715946" cy="4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13F55BF-B75A-4663-A783-024526E4FA31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1927726" y="2196786"/>
            <a:ext cx="715946" cy="52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3DA142-4720-4A76-86D8-93E7D547D8C6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5217887" y="1653887"/>
            <a:ext cx="397229" cy="4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13F72B-8575-4CB3-8167-C27BDA3D7CA0}"/>
              </a:ext>
            </a:extLst>
          </p:cNvPr>
          <p:cNvCxnSpPr>
            <a:stCxn id="7" idx="3"/>
            <a:endCxn id="11" idx="1"/>
          </p:cNvCxnSpPr>
          <p:nvPr/>
        </p:nvCxnSpPr>
        <p:spPr>
          <a:xfrm flipV="1">
            <a:off x="5241729" y="2189327"/>
            <a:ext cx="373387" cy="3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5C94EE-3687-44F7-99FC-D04F43E3CDE0}"/>
              </a:ext>
            </a:extLst>
          </p:cNvPr>
          <p:cNvCxnSpPr>
            <a:stCxn id="8" idx="3"/>
            <a:endCxn id="12" idx="1"/>
          </p:cNvCxnSpPr>
          <p:nvPr/>
        </p:nvCxnSpPr>
        <p:spPr>
          <a:xfrm flipV="1">
            <a:off x="5241729" y="2723382"/>
            <a:ext cx="373387" cy="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218ACBA4-25F2-42EA-9C18-7A31C79163A0}"/>
              </a:ext>
            </a:extLst>
          </p:cNvPr>
          <p:cNvSpPr/>
          <p:nvPr/>
        </p:nvSpPr>
        <p:spPr>
          <a:xfrm>
            <a:off x="0" y="3367048"/>
            <a:ext cx="2767729" cy="3126384"/>
          </a:xfrm>
          <a:prstGeom prst="wedgeRoundRectCallout">
            <a:avLst>
              <a:gd name="adj1" fmla="val -13245"/>
              <a:gd name="adj2" fmla="val -8216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When invoked with the `--no-rewrite-returns` option, </a:t>
            </a:r>
            <a:r>
              <a:rPr lang="en-GB" dirty="0" err="1"/>
              <a:t>instrumenters</a:t>
            </a:r>
            <a:r>
              <a:rPr lang="en-GB" dirty="0"/>
              <a:t> shall not modify the structure of return statements.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3B866A6-78AE-4B27-934B-0445449BA4A8}"/>
              </a:ext>
            </a:extLst>
          </p:cNvPr>
          <p:cNvSpPr/>
          <p:nvPr/>
        </p:nvSpPr>
        <p:spPr>
          <a:xfrm>
            <a:off x="19100" y="982213"/>
            <a:ext cx="9037816" cy="102244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F04982-9C76-4A88-9407-7026381C8FD1}"/>
              </a:ext>
            </a:extLst>
          </p:cNvPr>
          <p:cNvSpPr txBox="1"/>
          <p:nvPr/>
        </p:nvSpPr>
        <p:spPr>
          <a:xfrm>
            <a:off x="5061257" y="5275622"/>
            <a:ext cx="408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Other 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Different definitions of MC/DC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Bitwise operator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Different embedded compilers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3D92731-9F6C-4152-8F7E-16BA3F4B0DBF}"/>
              </a:ext>
            </a:extLst>
          </p:cNvPr>
          <p:cNvSpPr/>
          <p:nvPr/>
        </p:nvSpPr>
        <p:spPr>
          <a:xfrm>
            <a:off x="13835" y="2014869"/>
            <a:ext cx="2198394" cy="523847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9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26" grpId="0" animBg="1"/>
      <p:bldP spid="26" grpId="1" animBg="1"/>
      <p:bldP spid="27" grpId="0" animBg="1"/>
      <p:bldP spid="2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folder icon windows">
            <a:extLst>
              <a:ext uri="{FF2B5EF4-FFF2-40B4-BE49-F238E27FC236}">
                <a16:creationId xmlns:a16="http://schemas.microsoft.com/office/drawing/2014/main" id="{728AD0A3-79C4-4246-8BE7-99F5B010E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0" y="757066"/>
            <a:ext cx="3331482" cy="33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folder icon windows">
            <a:extLst>
              <a:ext uri="{FF2B5EF4-FFF2-40B4-BE49-F238E27FC236}">
                <a16:creationId xmlns:a16="http://schemas.microsoft.com/office/drawing/2014/main" id="{33C8FE67-5FBA-4F5F-9EF6-BDC276390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827" y="605745"/>
            <a:ext cx="3331482" cy="33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E1705-DC25-4AA0-94E5-E041283E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module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10976-702F-4859-83B3-4F9017797760}"/>
              </a:ext>
            </a:extLst>
          </p:cNvPr>
          <p:cNvSpPr/>
          <p:nvPr/>
        </p:nvSpPr>
        <p:spPr>
          <a:xfrm>
            <a:off x="188686" y="1262743"/>
            <a:ext cx="1074057" cy="5515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.darts file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8CB06C-85A9-4F95-99D8-938160299AFA}"/>
              </a:ext>
            </a:extLst>
          </p:cNvPr>
          <p:cNvSpPr/>
          <p:nvPr/>
        </p:nvSpPr>
        <p:spPr>
          <a:xfrm>
            <a:off x="350593" y="1871264"/>
            <a:ext cx="1074057" cy="5515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.darts file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8BF982-9BD0-4C2B-9353-438FB9F00DD5}"/>
              </a:ext>
            </a:extLst>
          </p:cNvPr>
          <p:cNvSpPr/>
          <p:nvPr/>
        </p:nvSpPr>
        <p:spPr>
          <a:xfrm>
            <a:off x="382325" y="4199621"/>
            <a:ext cx="3541486" cy="2169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Text files (diff, grep,..)</a:t>
            </a:r>
          </a:p>
          <a:p>
            <a:r>
              <a:rPr lang="en-GB" dirty="0"/>
              <a:t>Domain specific language.</a:t>
            </a:r>
          </a:p>
          <a:p>
            <a:r>
              <a:rPr lang="en-GB" b="1" dirty="0"/>
              <a:t>Can “include” each other</a:t>
            </a:r>
          </a:p>
          <a:p>
            <a:r>
              <a:rPr lang="en-GB" b="1" dirty="0"/>
              <a:t>Can reference each others</a:t>
            </a:r>
          </a:p>
          <a:p>
            <a:r>
              <a:rPr lang="en-GB" dirty="0"/>
              <a:t>Describes requirements, document structure, review comments, …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79DA67-10E5-4748-B497-8569ABAB6D14}"/>
              </a:ext>
            </a:extLst>
          </p:cNvPr>
          <p:cNvSpPr/>
          <p:nvPr/>
        </p:nvSpPr>
        <p:spPr>
          <a:xfrm>
            <a:off x="3091490" y="1405564"/>
            <a:ext cx="1074057" cy="5515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.darts file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ABEDC6-EA45-4A09-8316-E622A6B983B4}"/>
              </a:ext>
            </a:extLst>
          </p:cNvPr>
          <p:cNvSpPr/>
          <p:nvPr/>
        </p:nvSpPr>
        <p:spPr>
          <a:xfrm>
            <a:off x="3178523" y="2041155"/>
            <a:ext cx="1074057" cy="5515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.darts file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B7F4F6-D1BA-4565-81CB-E77C32839B0D}"/>
              </a:ext>
            </a:extLst>
          </p:cNvPr>
          <p:cNvSpPr/>
          <p:nvPr/>
        </p:nvSpPr>
        <p:spPr>
          <a:xfrm>
            <a:off x="4252580" y="232229"/>
            <a:ext cx="4702734" cy="6217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/>
              <a:t>requirement</a:t>
            </a:r>
            <a:r>
              <a:rPr lang="en-GB" dirty="0"/>
              <a:t> RPC_COV_067 =&gt; </a:t>
            </a:r>
            <a:r>
              <a:rPr lang="en-GB" b="1" dirty="0"/>
              <a:t>text</a:t>
            </a:r>
            <a:r>
              <a:rPr lang="en-GB" dirty="0"/>
              <a:t> {</a:t>
            </a:r>
          </a:p>
          <a:p>
            <a:r>
              <a:rPr lang="en-GB" dirty="0"/>
              <a:t>        When invoked with the `--no-rewrite-returns` option, </a:t>
            </a:r>
            <a:r>
              <a:rPr lang="en-GB" dirty="0" err="1"/>
              <a:t>instrumenters</a:t>
            </a:r>
            <a:r>
              <a:rPr lang="en-GB" dirty="0"/>
              <a:t> shall not modify the structure of return statements.</a:t>
            </a:r>
          </a:p>
          <a:p>
            <a:r>
              <a:rPr lang="en-GB" dirty="0"/>
              <a:t>    };</a:t>
            </a:r>
          </a:p>
          <a:p>
            <a:r>
              <a:rPr lang="en-GB" dirty="0"/>
              <a:t>    </a:t>
            </a:r>
            <a:r>
              <a:rPr lang="en-GB" b="1" dirty="0"/>
              <a:t>scope</a:t>
            </a:r>
            <a:r>
              <a:rPr lang="en-GB" dirty="0"/>
              <a:t>{</a:t>
            </a:r>
          </a:p>
          <a:p>
            <a:r>
              <a:rPr lang="en-GB" dirty="0"/>
              <a:t>        This needs to be checked on return with no value, return of a plain expression with two operators, a function call, an expression of function calls, function call with parameters as expressions with two operators and function calls of function calls. See rules C_003 and A_005 in [INS].</a:t>
            </a:r>
          </a:p>
          <a:p>
            <a:r>
              <a:rPr lang="en-GB" dirty="0"/>
              <a:t>    };</a:t>
            </a:r>
          </a:p>
          <a:p>
            <a:endParaRPr lang="en-GB" dirty="0"/>
          </a:p>
          <a:p>
            <a:endParaRPr lang="en-GB" b="1" dirty="0"/>
          </a:p>
          <a:p>
            <a:r>
              <a:rPr lang="en-GB" b="1" dirty="0"/>
              <a:t>deleted</a:t>
            </a:r>
            <a:r>
              <a:rPr lang="en-GB" dirty="0"/>
              <a:t>  "`--assume-</a:t>
            </a:r>
            <a:r>
              <a:rPr lang="en-GB" dirty="0" err="1"/>
              <a:t>src</a:t>
            </a:r>
            <a:r>
              <a:rPr lang="en-GB" dirty="0"/>
              <a:t>-order` argument irrelevant to coverage with removal of `--coverage-trace` options", requirement RPC_COV_068 =&gt; </a:t>
            </a:r>
            <a:r>
              <a:rPr lang="en-GB" b="1" dirty="0"/>
              <a:t>text</a:t>
            </a:r>
            <a:r>
              <a:rPr lang="en-GB" dirty="0"/>
              <a:t> {</a:t>
            </a:r>
          </a:p>
          <a:p>
            <a:r>
              <a:rPr lang="en-GB" dirty="0"/>
              <a:t>        Requirement deleted.</a:t>
            </a:r>
          </a:p>
          <a:p>
            <a:r>
              <a:rPr lang="en-GB" dirty="0"/>
              <a:t>    };</a:t>
            </a:r>
          </a:p>
        </p:txBody>
      </p:sp>
    </p:spTree>
    <p:extLst>
      <p:ext uri="{BB962C8B-B14F-4D97-AF65-F5344CB8AC3E}">
        <p14:creationId xmlns:p14="http://schemas.microsoft.com/office/powerpoint/2010/main" val="40831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itle1">
  <a:themeElements>
    <a:clrScheme name="Rapita Systems Ltd">
      <a:dk1>
        <a:srgbClr val="2A3783"/>
      </a:dk1>
      <a:lt1>
        <a:srgbClr val="FFFFFF"/>
      </a:lt1>
      <a:dk2>
        <a:srgbClr val="949BC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wis721 BT"/>
        <a:ea typeface=""/>
        <a:cs typeface=""/>
      </a:majorFont>
      <a:minorFont>
        <a:latin typeface="Swis721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6" id="{EF0353BA-10A4-4F3F-A102-9FB053F8EFFE}" vid="{8875EE35-FBD9-419F-A7D9-3B31BB2372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RapitaPresentation2019_commercial_in_confidence</Template>
  <TotalTime>6792</TotalTime>
  <Words>1909</Words>
  <Application>Microsoft Office PowerPoint</Application>
  <PresentationFormat>On-screen Show (4:3)</PresentationFormat>
  <Paragraphs>302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Swis721 BT</vt:lpstr>
      <vt:lpstr>Swis721 Lt BT</vt:lpstr>
      <vt:lpstr>Wingdings</vt:lpstr>
      <vt:lpstr>Arial</vt:lpstr>
      <vt:lpstr>Microsoft YaHei</vt:lpstr>
      <vt:lpstr>Tahoma</vt:lpstr>
      <vt:lpstr>Times New Roman</vt:lpstr>
      <vt:lpstr>Segoe UI</vt:lpstr>
      <vt:lpstr>Calibri</vt:lpstr>
      <vt:lpstr>Mangal</vt:lpstr>
      <vt:lpstr>Title1</vt:lpstr>
      <vt:lpstr>PowerPoint Presentation</vt:lpstr>
      <vt:lpstr>What is a qualification kit in DO-178C?</vt:lpstr>
      <vt:lpstr>What is inside a DO-178C/DO-330 qualification kit?</vt:lpstr>
      <vt:lpstr>How to make a qualification kit</vt:lpstr>
      <vt:lpstr>Practical Tool Qualification Problems</vt:lpstr>
      <vt:lpstr>Modular concept – fine grained artefacts</vt:lpstr>
      <vt:lpstr>Product lines and variants</vt:lpstr>
      <vt:lpstr>Example Product Variant</vt:lpstr>
      <vt:lpstr>What is a module</vt:lpstr>
      <vt:lpstr>PowerPoint Presentation</vt:lpstr>
      <vt:lpstr>How else does modular help?</vt:lpstr>
      <vt:lpstr>QK: Custom tooling structure</vt:lpstr>
      <vt:lpstr>Extract from Documents</vt:lpstr>
      <vt:lpstr>Automated checking and tracking requirements</vt:lpstr>
      <vt:lpstr>Outputs of tool</vt:lpstr>
      <vt:lpstr>Example: RapiCover Qualification Kit Progress</vt:lpstr>
      <vt:lpstr>Applying the new process</vt:lpstr>
      <vt:lpstr>Effort estimates</vt:lpstr>
      <vt:lpstr>Conclusion and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Broster</dc:creator>
  <cp:lastModifiedBy>Artur Paluba</cp:lastModifiedBy>
  <cp:revision>63</cp:revision>
  <cp:lastPrinted>2014-10-16T09:45:30Z</cp:lastPrinted>
  <dcterms:created xsi:type="dcterms:W3CDTF">2019-05-16T11:02:53Z</dcterms:created>
  <dcterms:modified xsi:type="dcterms:W3CDTF">2019-06-13T11:57:34Z</dcterms:modified>
</cp:coreProperties>
</file>